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1"/>
  </p:notesMasterIdLst>
  <p:sldIdLst>
    <p:sldId id="296" r:id="rId3"/>
    <p:sldId id="299" r:id="rId4"/>
    <p:sldId id="260" r:id="rId5"/>
    <p:sldId id="259" r:id="rId6"/>
    <p:sldId id="298" r:id="rId7"/>
    <p:sldId id="262" r:id="rId8"/>
    <p:sldId id="300" r:id="rId9"/>
    <p:sldId id="264" r:id="rId10"/>
    <p:sldId id="301" r:id="rId11"/>
    <p:sldId id="302" r:id="rId12"/>
    <p:sldId id="303" r:id="rId13"/>
    <p:sldId id="304" r:id="rId14"/>
    <p:sldId id="305" r:id="rId15"/>
    <p:sldId id="306" r:id="rId16"/>
    <p:sldId id="307" r:id="rId17"/>
    <p:sldId id="308" r:id="rId18"/>
    <p:sldId id="263" r:id="rId19"/>
    <p:sldId id="309" r:id="rId20"/>
    <p:sldId id="265" r:id="rId21"/>
    <p:sldId id="257" r:id="rId22"/>
    <p:sldId id="266" r:id="rId23"/>
    <p:sldId id="267" r:id="rId24"/>
    <p:sldId id="268" r:id="rId25"/>
    <p:sldId id="270" r:id="rId26"/>
    <p:sldId id="271" r:id="rId27"/>
    <p:sldId id="272" r:id="rId28"/>
    <p:sldId id="273" r:id="rId29"/>
    <p:sldId id="274"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Lst>
  <p:sldSz cx="9144000" cy="5143500" type="screen16x9"/>
  <p:notesSz cx="6858000" cy="9144000"/>
  <p:embeddedFontLst>
    <p:embeddedFont>
      <p:font typeface="Amatic SC" panose="00000500000000000000" pitchFamily="2" charset="-79"/>
      <p:regular r:id="rId52"/>
      <p:bold r:id="rId53"/>
    </p:embeddedFont>
    <p:embeddedFont>
      <p:font typeface="Bebas Neue" panose="020B0606020202050201" pitchFamily="34" charset="0"/>
      <p:regular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
      <p:font typeface="Ramabhadra" panose="020B0604020202020204" charset="0"/>
      <p:regular r:id="rId62"/>
    </p:embeddedFont>
    <p:embeddedFont>
      <p:font typeface="Roboto Medium" panose="02000000000000000000" pitchFamily="2" charset="0"/>
      <p:regular r:id="rId63"/>
      <p:bold r:id="rId64"/>
      <p:italic r:id="rId65"/>
      <p:boldItalic r:id="rId66"/>
    </p:embeddedFont>
    <p:embeddedFont>
      <p:font typeface="Source Sans 3"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429D4C-AE05-425A-8F75-647A1D08F9F0}">
  <a:tblStyle styleId="{96429D4C-AE05-425A-8F75-647A1D08F9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86C286-1208-4822-B6D2-7019178460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a:extLst>
            <a:ext uri="{FF2B5EF4-FFF2-40B4-BE49-F238E27FC236}">
              <a16:creationId xmlns:a16="http://schemas.microsoft.com/office/drawing/2014/main" id="{84D66BEB-E1EE-36E1-F5C0-1B4676225792}"/>
            </a:ext>
          </a:extLst>
        </p:cNvPr>
        <p:cNvGrpSpPr/>
        <p:nvPr/>
      </p:nvGrpSpPr>
      <p:grpSpPr>
        <a:xfrm>
          <a:off x="0" y="0"/>
          <a:ext cx="0" cy="0"/>
          <a:chOff x="0" y="0"/>
          <a:chExt cx="0" cy="0"/>
        </a:xfrm>
      </p:grpSpPr>
      <p:sp>
        <p:nvSpPr>
          <p:cNvPr id="356" name="Google Shape;356;g54dda1946d_6_332:notes">
            <a:extLst>
              <a:ext uri="{FF2B5EF4-FFF2-40B4-BE49-F238E27FC236}">
                <a16:creationId xmlns:a16="http://schemas.microsoft.com/office/drawing/2014/main" id="{4C4A337C-2D24-33C0-ED75-1321F668F7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32:notes">
            <a:extLst>
              <a:ext uri="{FF2B5EF4-FFF2-40B4-BE49-F238E27FC236}">
                <a16:creationId xmlns:a16="http://schemas.microsoft.com/office/drawing/2014/main" id="{B80B1C5F-7663-681A-5AAC-531F77848F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02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a:extLst>
            <a:ext uri="{FF2B5EF4-FFF2-40B4-BE49-F238E27FC236}">
              <a16:creationId xmlns:a16="http://schemas.microsoft.com/office/drawing/2014/main" id="{9D806C27-82A5-379D-3B03-9B3943E84E73}"/>
            </a:ext>
          </a:extLst>
        </p:cNvPr>
        <p:cNvGrpSpPr/>
        <p:nvPr/>
      </p:nvGrpSpPr>
      <p:grpSpPr>
        <a:xfrm>
          <a:off x="0" y="0"/>
          <a:ext cx="0" cy="0"/>
          <a:chOff x="0" y="0"/>
          <a:chExt cx="0" cy="0"/>
        </a:xfrm>
      </p:grpSpPr>
      <p:sp>
        <p:nvSpPr>
          <p:cNvPr id="356" name="Google Shape;356;g54dda1946d_6_332:notes">
            <a:extLst>
              <a:ext uri="{FF2B5EF4-FFF2-40B4-BE49-F238E27FC236}">
                <a16:creationId xmlns:a16="http://schemas.microsoft.com/office/drawing/2014/main" id="{69587582-A821-45F9-67BA-A854C7EDD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32:notes">
            <a:extLst>
              <a:ext uri="{FF2B5EF4-FFF2-40B4-BE49-F238E27FC236}">
                <a16:creationId xmlns:a16="http://schemas.microsoft.com/office/drawing/2014/main" id="{16BF54A2-788A-083C-0293-4465B54134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0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a:extLst>
            <a:ext uri="{FF2B5EF4-FFF2-40B4-BE49-F238E27FC236}">
              <a16:creationId xmlns:a16="http://schemas.microsoft.com/office/drawing/2014/main" id="{D5BF75A3-066F-F8FB-DC07-528D502C52AF}"/>
            </a:ext>
          </a:extLst>
        </p:cNvPr>
        <p:cNvGrpSpPr/>
        <p:nvPr/>
      </p:nvGrpSpPr>
      <p:grpSpPr>
        <a:xfrm>
          <a:off x="0" y="0"/>
          <a:ext cx="0" cy="0"/>
          <a:chOff x="0" y="0"/>
          <a:chExt cx="0" cy="0"/>
        </a:xfrm>
      </p:grpSpPr>
      <p:sp>
        <p:nvSpPr>
          <p:cNvPr id="356" name="Google Shape;356;g54dda1946d_6_332:notes">
            <a:extLst>
              <a:ext uri="{FF2B5EF4-FFF2-40B4-BE49-F238E27FC236}">
                <a16:creationId xmlns:a16="http://schemas.microsoft.com/office/drawing/2014/main" id="{D5AF55BB-0DF1-CA88-E75A-60D63579A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32:notes">
            <a:extLst>
              <a:ext uri="{FF2B5EF4-FFF2-40B4-BE49-F238E27FC236}">
                <a16:creationId xmlns:a16="http://schemas.microsoft.com/office/drawing/2014/main" id="{4BFC7EA7-EAF2-78ED-B563-686C819DD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74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30CE0757-981C-4189-2040-D89E9939C8FE}"/>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A551C90E-ACEF-1101-89B2-3B62B28263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5C048BC5-84DA-332F-E155-793236FFF7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30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25493B44-1D00-AA2F-7630-04C59D7B4263}"/>
            </a:ext>
          </a:extLst>
        </p:cNvPr>
        <p:cNvGrpSpPr/>
        <p:nvPr/>
      </p:nvGrpSpPr>
      <p:grpSpPr>
        <a:xfrm>
          <a:off x="0" y="0"/>
          <a:ext cx="0" cy="0"/>
          <a:chOff x="0" y="0"/>
          <a:chExt cx="0" cy="0"/>
        </a:xfrm>
      </p:grpSpPr>
      <p:sp>
        <p:nvSpPr>
          <p:cNvPr id="376" name="Google Shape;376;g184d99d1a72_0_57:notes">
            <a:extLst>
              <a:ext uri="{FF2B5EF4-FFF2-40B4-BE49-F238E27FC236}">
                <a16:creationId xmlns:a16="http://schemas.microsoft.com/office/drawing/2014/main" id="{FC5D2E4F-717B-96E9-76EA-A2773E0049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84d99d1a72_0_57:notes">
            <a:extLst>
              <a:ext uri="{FF2B5EF4-FFF2-40B4-BE49-F238E27FC236}">
                <a16:creationId xmlns:a16="http://schemas.microsoft.com/office/drawing/2014/main" id="{77C269A7-DCC0-A3B9-BF9E-C28E62E02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21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FF589048-4393-0118-8DC4-ECFCEF4ED254}"/>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B4614C05-3FEE-3AD3-B4D1-C69C3C2D74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59D07903-7767-E2DB-FEB0-729483F3D5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603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2920CE48-2887-AE76-96CA-A504D6C94BE9}"/>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23365595-318C-3D9F-D704-5B5F7A2A1B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1DD5D8CC-9D3B-EE9E-36E0-9472881E24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754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5ec5a52cd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5ec5a52cd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8c061df1a_0_8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78c061df1a_0_8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78c061df1a_0_8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78c061df1a_0_8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78c061df1a_0_8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78c061df1a_0_8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78c061df1a_0_8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78c061df1a_0_8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78c061df1a_0_8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78c061df1a_0_8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78c061df1a_0_9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278c061df1a_0_9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g278c061df1a_0_1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1" name="Google Shape;3191;g278c061df1a_0_1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g278c061df1a_0_1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0" name="Google Shape;3610;g278c061df1a_0_1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8"/>
        <p:cNvGrpSpPr/>
        <p:nvPr/>
      </p:nvGrpSpPr>
      <p:grpSpPr>
        <a:xfrm>
          <a:off x="0" y="0"/>
          <a:ext cx="0" cy="0"/>
          <a:chOff x="0" y="0"/>
          <a:chExt cx="0" cy="0"/>
        </a:xfrm>
      </p:grpSpPr>
      <p:sp>
        <p:nvSpPr>
          <p:cNvPr id="3779" name="Google Shape;3779;g278c061df1a_0_11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0" name="Google Shape;3780;g278c061df1a_0_11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3"/>
        <p:cNvGrpSpPr/>
        <p:nvPr/>
      </p:nvGrpSpPr>
      <p:grpSpPr>
        <a:xfrm>
          <a:off x="0" y="0"/>
          <a:ext cx="0" cy="0"/>
          <a:chOff x="0" y="0"/>
          <a:chExt cx="0" cy="0"/>
        </a:xfrm>
      </p:grpSpPr>
      <p:sp>
        <p:nvSpPr>
          <p:cNvPr id="4184" name="Google Shape;4184;g278c061df1a_0_12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5" name="Google Shape;4185;g278c061df1a_0_12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2469F30B-6024-A397-1820-A2055190D3CC}"/>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8D36FFE6-4F1E-5859-CC64-F59E82EEC4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010A708C-C612-6955-F4D2-5A10A56690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511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3"/>
        <p:cNvGrpSpPr/>
        <p:nvPr/>
      </p:nvGrpSpPr>
      <p:grpSpPr>
        <a:xfrm>
          <a:off x="0" y="0"/>
          <a:ext cx="0" cy="0"/>
          <a:chOff x="0" y="0"/>
          <a:chExt cx="0" cy="0"/>
        </a:xfrm>
      </p:grpSpPr>
      <p:sp>
        <p:nvSpPr>
          <p:cNvPr id="4564" name="Google Shape;4564;g278c061df1a_0_12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5" name="Google Shape;4565;g278c061df1a_0_12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278c061df1a_0_1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278c061df1a_0_1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0"/>
        <p:cNvGrpSpPr/>
        <p:nvPr/>
      </p:nvGrpSpPr>
      <p:grpSpPr>
        <a:xfrm>
          <a:off x="0" y="0"/>
          <a:ext cx="0" cy="0"/>
          <a:chOff x="0" y="0"/>
          <a:chExt cx="0" cy="0"/>
        </a:xfrm>
      </p:grpSpPr>
      <p:sp>
        <p:nvSpPr>
          <p:cNvPr id="5351" name="Google Shape;5351;g278c061df1a_0_13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2" name="Google Shape;5352;g278c061df1a_0_1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0"/>
        <p:cNvGrpSpPr/>
        <p:nvPr/>
      </p:nvGrpSpPr>
      <p:grpSpPr>
        <a:xfrm>
          <a:off x="0" y="0"/>
          <a:ext cx="0" cy="0"/>
          <a:chOff x="0" y="0"/>
          <a:chExt cx="0" cy="0"/>
        </a:xfrm>
      </p:grpSpPr>
      <p:sp>
        <p:nvSpPr>
          <p:cNvPr id="5861" name="Google Shape;5861;g278c061df1a_0_14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2" name="Google Shape;5862;g278c061df1a_0_14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0"/>
        <p:cNvGrpSpPr/>
        <p:nvPr/>
      </p:nvGrpSpPr>
      <p:grpSpPr>
        <a:xfrm>
          <a:off x="0" y="0"/>
          <a:ext cx="0" cy="0"/>
          <a:chOff x="0" y="0"/>
          <a:chExt cx="0" cy="0"/>
        </a:xfrm>
      </p:grpSpPr>
      <p:sp>
        <p:nvSpPr>
          <p:cNvPr id="6481" name="Google Shape;6481;g278c061df1a_0_14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2" name="Google Shape;6482;g278c061df1a_0_14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4"/>
        <p:cNvGrpSpPr/>
        <p:nvPr/>
      </p:nvGrpSpPr>
      <p:grpSpPr>
        <a:xfrm>
          <a:off x="0" y="0"/>
          <a:ext cx="0" cy="0"/>
          <a:chOff x="0" y="0"/>
          <a:chExt cx="0" cy="0"/>
        </a:xfrm>
      </p:grpSpPr>
      <p:sp>
        <p:nvSpPr>
          <p:cNvPr id="7075" name="Google Shape;7075;g278c061df1a_0_15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6" name="Google Shape;7076;g278c061df1a_0_15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5"/>
        <p:cNvGrpSpPr/>
        <p:nvPr/>
      </p:nvGrpSpPr>
      <p:grpSpPr>
        <a:xfrm>
          <a:off x="0" y="0"/>
          <a:ext cx="0" cy="0"/>
          <a:chOff x="0" y="0"/>
          <a:chExt cx="0" cy="0"/>
        </a:xfrm>
      </p:grpSpPr>
      <p:sp>
        <p:nvSpPr>
          <p:cNvPr id="7396" name="Google Shape;7396;g278c061df1a_0_15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7" name="Google Shape;7397;g278c061df1a_0_15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3"/>
        <p:cNvGrpSpPr/>
        <p:nvPr/>
      </p:nvGrpSpPr>
      <p:grpSpPr>
        <a:xfrm>
          <a:off x="0" y="0"/>
          <a:ext cx="0" cy="0"/>
          <a:chOff x="0" y="0"/>
          <a:chExt cx="0" cy="0"/>
        </a:xfrm>
      </p:grpSpPr>
      <p:sp>
        <p:nvSpPr>
          <p:cNvPr id="7704" name="Google Shape;7704;g278c061df1a_0_17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5" name="Google Shape;7705;g278c061df1a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7A20B5D6-ADC4-EEDA-B199-0C7A3F835721}"/>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9A887DF6-F31A-8C73-B1F0-E72987FCF9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965B6C13-0275-A4BB-8E07-9AA3FD9C7E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13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AF6EE8A5-330C-CC24-2592-C74CC49F488B}"/>
            </a:ext>
          </a:extLst>
        </p:cNvPr>
        <p:cNvGrpSpPr/>
        <p:nvPr/>
      </p:nvGrpSpPr>
      <p:grpSpPr>
        <a:xfrm>
          <a:off x="0" y="0"/>
          <a:ext cx="0" cy="0"/>
          <a:chOff x="0" y="0"/>
          <a:chExt cx="0" cy="0"/>
        </a:xfrm>
      </p:grpSpPr>
      <p:sp>
        <p:nvSpPr>
          <p:cNvPr id="349" name="Google Shape;349;g54dda1946d_6_308:notes">
            <a:extLst>
              <a:ext uri="{FF2B5EF4-FFF2-40B4-BE49-F238E27FC236}">
                <a16:creationId xmlns:a16="http://schemas.microsoft.com/office/drawing/2014/main" id="{30BEC50B-DC9A-080B-F661-80E4AA020F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dda1946d_6_308:notes">
            <a:extLst>
              <a:ext uri="{FF2B5EF4-FFF2-40B4-BE49-F238E27FC236}">
                <a16:creationId xmlns:a16="http://schemas.microsoft.com/office/drawing/2014/main" id="{CAB4FBFB-1E25-CB70-5F09-8F1A123364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322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a:extLst>
            <a:ext uri="{FF2B5EF4-FFF2-40B4-BE49-F238E27FC236}">
              <a16:creationId xmlns:a16="http://schemas.microsoft.com/office/drawing/2014/main" id="{7450265D-B995-739A-B52E-942912052B2D}"/>
            </a:ext>
          </a:extLst>
        </p:cNvPr>
        <p:cNvGrpSpPr/>
        <p:nvPr/>
      </p:nvGrpSpPr>
      <p:grpSpPr>
        <a:xfrm>
          <a:off x="0" y="0"/>
          <a:ext cx="0" cy="0"/>
          <a:chOff x="0" y="0"/>
          <a:chExt cx="0" cy="0"/>
        </a:xfrm>
      </p:grpSpPr>
      <p:sp>
        <p:nvSpPr>
          <p:cNvPr id="356" name="Google Shape;356;g54dda1946d_6_332:notes">
            <a:extLst>
              <a:ext uri="{FF2B5EF4-FFF2-40B4-BE49-F238E27FC236}">
                <a16:creationId xmlns:a16="http://schemas.microsoft.com/office/drawing/2014/main" id="{C6A59037-8A01-0C7D-CC60-9D9A3F4D68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32:notes">
            <a:extLst>
              <a:ext uri="{FF2B5EF4-FFF2-40B4-BE49-F238E27FC236}">
                <a16:creationId xmlns:a16="http://schemas.microsoft.com/office/drawing/2014/main" id="{5A988078-0E96-6D2A-1839-C17A933B84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07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2380200" y="2763450"/>
            <a:ext cx="4383600" cy="87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905700" y="1502850"/>
            <a:ext cx="1332600" cy="1108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5" name="Google Shape;25;p3"/>
          <p:cNvGrpSpPr/>
          <p:nvPr/>
        </p:nvGrpSpPr>
        <p:grpSpPr>
          <a:xfrm>
            <a:off x="-64551" y="-557025"/>
            <a:ext cx="9618235" cy="6207735"/>
            <a:chOff x="-64551" y="-557025"/>
            <a:chExt cx="9618235" cy="6207735"/>
          </a:xfrm>
        </p:grpSpPr>
        <p:sp>
          <p:nvSpPr>
            <p:cNvPr id="26" name="Google Shape;26;p3"/>
            <p:cNvSpPr/>
            <p:nvPr/>
          </p:nvSpPr>
          <p:spPr>
            <a:xfrm flipH="1">
              <a:off x="-64551" y="81417"/>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5571774" y="4604010"/>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8448784" y="3346708"/>
              <a:ext cx="1104900" cy="110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3911069" y="-557025"/>
              <a:ext cx="1104900" cy="110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7876656" y="317526"/>
              <a:ext cx="1046709" cy="1046700"/>
              <a:chOff x="7876656" y="317526"/>
              <a:chExt cx="1046709" cy="1046700"/>
            </a:xfrm>
          </p:grpSpPr>
          <p:sp>
            <p:nvSpPr>
              <p:cNvPr id="31" name="Google Shape;31;p3"/>
              <p:cNvSpPr/>
              <p:nvPr/>
            </p:nvSpPr>
            <p:spPr>
              <a:xfrm flipH="1">
                <a:off x="7876666" y="3175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732915" flipH="1">
                <a:off x="7916528" y="392421"/>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64546" y="3634752"/>
              <a:ext cx="1500300" cy="1500300"/>
              <a:chOff x="-64546" y="3634752"/>
              <a:chExt cx="1500300" cy="1500300"/>
            </a:xfrm>
          </p:grpSpPr>
          <p:sp>
            <p:nvSpPr>
              <p:cNvPr id="34" name="Google Shape;34;p3"/>
              <p:cNvSpPr/>
              <p:nvPr/>
            </p:nvSpPr>
            <p:spPr>
              <a:xfrm rot="-1729220" flipH="1">
                <a:off x="133293" y="383259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732915" flipH="1">
                <a:off x="912603" y="385767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 name="Google Shape;158;p14"/>
          <p:cNvSpPr/>
          <p:nvPr/>
        </p:nvSpPr>
        <p:spPr>
          <a:xfrm rot="10800000" flipH="1">
            <a:off x="-498258" y="73528"/>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rot="9070780" flipH="1">
            <a:off x="8473441" y="3069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4"/>
          <p:cNvGrpSpPr/>
          <p:nvPr/>
        </p:nvGrpSpPr>
        <p:grpSpPr>
          <a:xfrm>
            <a:off x="8246560" y="4234323"/>
            <a:ext cx="1401600" cy="1401600"/>
            <a:chOff x="8246560" y="4234323"/>
            <a:chExt cx="1401600" cy="1401600"/>
          </a:xfrm>
        </p:grpSpPr>
        <p:sp>
          <p:nvSpPr>
            <p:cNvPr id="161" name="Google Shape;161;p14"/>
            <p:cNvSpPr/>
            <p:nvPr/>
          </p:nvSpPr>
          <p:spPr>
            <a:xfrm rot="-1573635">
              <a:off x="8423977" y="4411739"/>
              <a:ext cx="1046766" cy="104676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157840">
              <a:off x="9021076" y="4356706"/>
              <a:ext cx="222234" cy="22223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4"/>
          <p:cNvGrpSpPr/>
          <p:nvPr/>
        </p:nvGrpSpPr>
        <p:grpSpPr>
          <a:xfrm>
            <a:off x="-962641" y="3454241"/>
            <a:ext cx="1560000" cy="1560000"/>
            <a:chOff x="-962641" y="3454241"/>
            <a:chExt cx="1560000" cy="1560000"/>
          </a:xfrm>
        </p:grpSpPr>
        <p:sp>
          <p:nvSpPr>
            <p:cNvPr id="164" name="Google Shape;164;p14"/>
            <p:cNvSpPr/>
            <p:nvPr/>
          </p:nvSpPr>
          <p:spPr>
            <a:xfrm rot="7911114">
              <a:off x="-735018" y="3681864"/>
              <a:ext cx="1104754" cy="110475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rot="7913029">
              <a:off x="187770" y="3887459"/>
              <a:ext cx="222431" cy="222431"/>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66"/>
        <p:cNvGrpSpPr/>
        <p:nvPr/>
      </p:nvGrpSpPr>
      <p:grpSpPr>
        <a:xfrm>
          <a:off x="0" y="0"/>
          <a:ext cx="0" cy="0"/>
          <a:chOff x="0" y="0"/>
          <a:chExt cx="0" cy="0"/>
        </a:xfrm>
      </p:grpSpPr>
      <p:sp>
        <p:nvSpPr>
          <p:cNvPr id="167" name="Google Shape;16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 name="Google Shape;168;p15"/>
          <p:cNvSpPr/>
          <p:nvPr/>
        </p:nvSpPr>
        <p:spPr>
          <a:xfrm rot="10800000" flipH="1">
            <a:off x="125667" y="-548847"/>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rot="9070780" flipH="1">
            <a:off x="375316" y="465139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5"/>
          <p:cNvGrpSpPr/>
          <p:nvPr/>
        </p:nvGrpSpPr>
        <p:grpSpPr>
          <a:xfrm>
            <a:off x="8445067" y="3670849"/>
            <a:ext cx="1309200" cy="1309200"/>
            <a:chOff x="8445067" y="3670849"/>
            <a:chExt cx="1309200" cy="1309200"/>
          </a:xfrm>
        </p:grpSpPr>
        <p:sp>
          <p:nvSpPr>
            <p:cNvPr id="171" name="Google Shape;171;p15"/>
            <p:cNvSpPr/>
            <p:nvPr/>
          </p:nvSpPr>
          <p:spPr>
            <a:xfrm rot="-4368693">
              <a:off x="8576344" y="3802126"/>
              <a:ext cx="1046645" cy="104664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rot="-2634402">
              <a:off x="8776356" y="3758974"/>
              <a:ext cx="222355" cy="22235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5"/>
          <p:cNvGrpSpPr/>
          <p:nvPr/>
        </p:nvGrpSpPr>
        <p:grpSpPr>
          <a:xfrm>
            <a:off x="8496041" y="293586"/>
            <a:ext cx="1368600" cy="1368600"/>
            <a:chOff x="8496041" y="293586"/>
            <a:chExt cx="1368600" cy="1368600"/>
          </a:xfrm>
        </p:grpSpPr>
        <p:sp>
          <p:nvSpPr>
            <p:cNvPr id="174" name="Google Shape;174;p15"/>
            <p:cNvSpPr/>
            <p:nvPr/>
          </p:nvSpPr>
          <p:spPr>
            <a:xfrm rot="-9829168" flipH="1">
              <a:off x="8628065" y="425610"/>
              <a:ext cx="1104553" cy="11045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rot="-9831809" flipH="1">
              <a:off x="8535904" y="921781"/>
              <a:ext cx="222361" cy="222361"/>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xfrm>
            <a:off x="1486688" y="17475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6"/>
          <p:cNvSpPr txBox="1">
            <a:spLocks noGrp="1"/>
          </p:cNvSpPr>
          <p:nvPr>
            <p:ph type="subTitle" idx="1"/>
          </p:nvPr>
        </p:nvSpPr>
        <p:spPr>
          <a:xfrm>
            <a:off x="1486688" y="2472600"/>
            <a:ext cx="32331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79" name="Google Shape;179;p16"/>
          <p:cNvGrpSpPr/>
          <p:nvPr/>
        </p:nvGrpSpPr>
        <p:grpSpPr>
          <a:xfrm>
            <a:off x="-519986" y="-644374"/>
            <a:ext cx="10243419" cy="6464458"/>
            <a:chOff x="-519986" y="-644374"/>
            <a:chExt cx="10243419" cy="6464458"/>
          </a:xfrm>
        </p:grpSpPr>
        <p:sp>
          <p:nvSpPr>
            <p:cNvPr id="180" name="Google Shape;180;p16"/>
            <p:cNvSpPr/>
            <p:nvPr/>
          </p:nvSpPr>
          <p:spPr>
            <a:xfrm flipH="1">
              <a:off x="-519986" y="36228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1729220" flipH="1">
              <a:off x="8319391" y="27656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6"/>
            <p:cNvGrpSpPr/>
            <p:nvPr/>
          </p:nvGrpSpPr>
          <p:grpSpPr>
            <a:xfrm rot="-577856" flipH="1">
              <a:off x="3329755" y="4204865"/>
              <a:ext cx="1500291" cy="1500291"/>
              <a:chOff x="3192228" y="3995427"/>
              <a:chExt cx="1500300" cy="1500300"/>
            </a:xfrm>
          </p:grpSpPr>
          <p:sp>
            <p:nvSpPr>
              <p:cNvPr id="183" name="Google Shape;183;p16"/>
              <p:cNvSpPr/>
              <p:nvPr/>
            </p:nvSpPr>
            <p:spPr>
              <a:xfrm rot="1729220">
                <a:off x="3390066" y="41932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rot="1732915">
                <a:off x="3493022" y="4218346"/>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6"/>
            <p:cNvGrpSpPr/>
            <p:nvPr/>
          </p:nvGrpSpPr>
          <p:grpSpPr>
            <a:xfrm rot="-4008852" flipH="1">
              <a:off x="8512990" y="-266346"/>
              <a:ext cx="1046672" cy="1046662"/>
              <a:chOff x="-451458" y="162251"/>
              <a:chExt cx="1046709" cy="1046700"/>
            </a:xfrm>
          </p:grpSpPr>
          <p:sp>
            <p:nvSpPr>
              <p:cNvPr id="186" name="Google Shape;186;p16"/>
              <p:cNvSpPr/>
              <p:nvPr/>
            </p:nvSpPr>
            <p:spPr>
              <a:xfrm>
                <a:off x="-451458" y="1622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rot="1732915">
                <a:off x="333022" y="2371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6"/>
            <p:cNvSpPr/>
            <p:nvPr/>
          </p:nvSpPr>
          <p:spPr>
            <a:xfrm rot="-1729220" flipH="1">
              <a:off x="-68109" y="1978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flipH="1">
              <a:off x="3385264" y="-644374"/>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7"/>
          <p:cNvSpPr txBox="1">
            <a:spLocks noGrp="1"/>
          </p:cNvSpPr>
          <p:nvPr>
            <p:ph type="body" idx="1"/>
          </p:nvPr>
        </p:nvSpPr>
        <p:spPr>
          <a:xfrm>
            <a:off x="717750" y="1080675"/>
            <a:ext cx="7708500" cy="9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Source Sans 3 SemiBold"/>
              <a:buChar char="■"/>
              <a:defRPr/>
            </a:lvl1pPr>
            <a:lvl2pPr marL="914400" lvl="1" indent="-304800" rtl="0">
              <a:lnSpc>
                <a:spcPct val="115000"/>
              </a:lnSpc>
              <a:spcBef>
                <a:spcPts val="1000"/>
              </a:spcBef>
              <a:spcAft>
                <a:spcPts val="0"/>
              </a:spcAft>
              <a:buSzPts val="1200"/>
              <a:buFont typeface="Source Sans 3 SemiBold"/>
              <a:buChar char="○"/>
              <a:defRPr/>
            </a:lvl2pPr>
            <a:lvl3pPr marL="1371600" lvl="2" indent="-304800" rtl="0">
              <a:lnSpc>
                <a:spcPct val="115000"/>
              </a:lnSpc>
              <a:spcBef>
                <a:spcPts val="0"/>
              </a:spcBef>
              <a:spcAft>
                <a:spcPts val="0"/>
              </a:spcAft>
              <a:buSzPts val="1200"/>
              <a:buFont typeface="Source Sans 3 SemiBold"/>
              <a:buChar char="■"/>
              <a:defRPr/>
            </a:lvl3pPr>
            <a:lvl4pPr marL="1828800" lvl="3" indent="-304800" rtl="0">
              <a:lnSpc>
                <a:spcPct val="115000"/>
              </a:lnSpc>
              <a:spcBef>
                <a:spcPts val="0"/>
              </a:spcBef>
              <a:spcAft>
                <a:spcPts val="0"/>
              </a:spcAft>
              <a:buSzPts val="1200"/>
              <a:buFont typeface="Source Sans 3 SemiBold"/>
              <a:buChar char="●"/>
              <a:defRPr/>
            </a:lvl4pPr>
            <a:lvl5pPr marL="2286000" lvl="4" indent="-304800" rtl="0">
              <a:lnSpc>
                <a:spcPct val="115000"/>
              </a:lnSpc>
              <a:spcBef>
                <a:spcPts val="0"/>
              </a:spcBef>
              <a:spcAft>
                <a:spcPts val="0"/>
              </a:spcAft>
              <a:buSzPts val="1200"/>
              <a:buFont typeface="Source Sans 3 SemiBold"/>
              <a:buChar char="○"/>
              <a:defRPr/>
            </a:lvl5pPr>
            <a:lvl6pPr marL="2743200" lvl="5" indent="-304800" rtl="0">
              <a:lnSpc>
                <a:spcPct val="115000"/>
              </a:lnSpc>
              <a:spcBef>
                <a:spcPts val="0"/>
              </a:spcBef>
              <a:spcAft>
                <a:spcPts val="0"/>
              </a:spcAft>
              <a:buSzPts val="1200"/>
              <a:buFont typeface="Source Sans 3 SemiBold"/>
              <a:buChar char="■"/>
              <a:defRPr/>
            </a:lvl6pPr>
            <a:lvl7pPr marL="3200400" lvl="6" indent="-304800" rtl="0">
              <a:lnSpc>
                <a:spcPct val="115000"/>
              </a:lnSpc>
              <a:spcBef>
                <a:spcPts val="0"/>
              </a:spcBef>
              <a:spcAft>
                <a:spcPts val="0"/>
              </a:spcAft>
              <a:buSzPts val="1200"/>
              <a:buFont typeface="Source Sans 3 SemiBold"/>
              <a:buChar char="●"/>
              <a:defRPr/>
            </a:lvl7pPr>
            <a:lvl8pPr marL="3657600" lvl="7" indent="-304800" rtl="0">
              <a:lnSpc>
                <a:spcPct val="115000"/>
              </a:lnSpc>
              <a:spcBef>
                <a:spcPts val="0"/>
              </a:spcBef>
              <a:spcAft>
                <a:spcPts val="0"/>
              </a:spcAft>
              <a:buSzPts val="1200"/>
              <a:buFont typeface="Source Sans 3 SemiBold"/>
              <a:buChar char="○"/>
              <a:defRPr/>
            </a:lvl8pPr>
            <a:lvl9pPr marL="4114800" lvl="8" indent="-304800" rtl="0">
              <a:lnSpc>
                <a:spcPct val="115000"/>
              </a:lnSpc>
              <a:spcBef>
                <a:spcPts val="0"/>
              </a:spcBef>
              <a:spcAft>
                <a:spcPts val="0"/>
              </a:spcAft>
              <a:buSzPts val="1200"/>
              <a:buFont typeface="Source Sans 3 SemiBold"/>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3"/>
        <p:cNvGrpSpPr/>
        <p:nvPr/>
      </p:nvGrpSpPr>
      <p:grpSpPr>
        <a:xfrm>
          <a:off x="0" y="0"/>
          <a:ext cx="0" cy="0"/>
          <a:chOff x="0" y="0"/>
          <a:chExt cx="0" cy="0"/>
        </a:xfrm>
      </p:grpSpPr>
      <p:sp>
        <p:nvSpPr>
          <p:cNvPr id="194" name="Google Shape;1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18"/>
          <p:cNvSpPr txBox="1">
            <a:spLocks noGrp="1"/>
          </p:cNvSpPr>
          <p:nvPr>
            <p:ph type="body" idx="1"/>
          </p:nvPr>
        </p:nvSpPr>
        <p:spPr>
          <a:xfrm>
            <a:off x="713225" y="1390450"/>
            <a:ext cx="3447000" cy="867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Source Sans 3 SemiBold"/>
              <a:buChar char="■"/>
              <a:defRPr/>
            </a:lvl1pPr>
            <a:lvl2pPr marL="914400" lvl="1" indent="-304800" rtl="0">
              <a:spcBef>
                <a:spcPts val="1000"/>
              </a:spcBef>
              <a:spcAft>
                <a:spcPts val="0"/>
              </a:spcAft>
              <a:buSzPts val="1200"/>
              <a:buFont typeface="Source Sans 3 SemiBold"/>
              <a:buChar char="○"/>
              <a:defRPr/>
            </a:lvl2pPr>
            <a:lvl3pPr marL="1371600" lvl="2" indent="-304800" rtl="0">
              <a:spcBef>
                <a:spcPts val="0"/>
              </a:spcBef>
              <a:spcAft>
                <a:spcPts val="0"/>
              </a:spcAft>
              <a:buSzPts val="1200"/>
              <a:buFont typeface="Source Sans 3 SemiBold"/>
              <a:buChar char="■"/>
              <a:defRPr/>
            </a:lvl3pPr>
            <a:lvl4pPr marL="1828800" lvl="3" indent="-304800" rtl="0">
              <a:spcBef>
                <a:spcPts val="0"/>
              </a:spcBef>
              <a:spcAft>
                <a:spcPts val="0"/>
              </a:spcAft>
              <a:buSzPts val="1200"/>
              <a:buFont typeface="Source Sans 3 SemiBold"/>
              <a:buChar char="●"/>
              <a:defRPr/>
            </a:lvl4pPr>
            <a:lvl5pPr marL="2286000" lvl="4" indent="-304800" rtl="0">
              <a:spcBef>
                <a:spcPts val="0"/>
              </a:spcBef>
              <a:spcAft>
                <a:spcPts val="0"/>
              </a:spcAft>
              <a:buSzPts val="1200"/>
              <a:buFont typeface="Source Sans 3 SemiBold"/>
              <a:buChar char="○"/>
              <a:defRPr/>
            </a:lvl5pPr>
            <a:lvl6pPr marL="2743200" lvl="5" indent="-304800" rtl="0">
              <a:spcBef>
                <a:spcPts val="0"/>
              </a:spcBef>
              <a:spcAft>
                <a:spcPts val="0"/>
              </a:spcAft>
              <a:buSzPts val="1200"/>
              <a:buFont typeface="Source Sans 3 SemiBold"/>
              <a:buChar char="■"/>
              <a:defRPr/>
            </a:lvl6pPr>
            <a:lvl7pPr marL="3200400" lvl="6" indent="-304800" rtl="0">
              <a:spcBef>
                <a:spcPts val="0"/>
              </a:spcBef>
              <a:spcAft>
                <a:spcPts val="0"/>
              </a:spcAft>
              <a:buSzPts val="1200"/>
              <a:buFont typeface="Source Sans 3 SemiBold"/>
              <a:buChar char="●"/>
              <a:defRPr/>
            </a:lvl7pPr>
            <a:lvl8pPr marL="3657600" lvl="7" indent="-304800" rtl="0">
              <a:spcBef>
                <a:spcPts val="0"/>
              </a:spcBef>
              <a:spcAft>
                <a:spcPts val="0"/>
              </a:spcAft>
              <a:buSzPts val="1200"/>
              <a:buFont typeface="Source Sans 3 SemiBold"/>
              <a:buChar char="○"/>
              <a:defRPr/>
            </a:lvl8pPr>
            <a:lvl9pPr marL="4114800" lvl="8" indent="-304800" rtl="0">
              <a:spcBef>
                <a:spcPts val="0"/>
              </a:spcBef>
              <a:spcAft>
                <a:spcPts val="0"/>
              </a:spcAft>
              <a:buSzPts val="1200"/>
              <a:buFont typeface="Source Sans 3 SemiBold"/>
              <a:buChar char="■"/>
              <a:defRPr/>
            </a:lvl9pPr>
          </a:lstStyle>
          <a:p>
            <a:endParaRPr/>
          </a:p>
        </p:txBody>
      </p:sp>
      <p:sp>
        <p:nvSpPr>
          <p:cNvPr id="196" name="Google Shape;196;p18"/>
          <p:cNvSpPr txBox="1">
            <a:spLocks noGrp="1"/>
          </p:cNvSpPr>
          <p:nvPr>
            <p:ph type="body" idx="2"/>
          </p:nvPr>
        </p:nvSpPr>
        <p:spPr>
          <a:xfrm>
            <a:off x="4338664" y="1390450"/>
            <a:ext cx="3447000" cy="86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Source Sans 3 SemiBold"/>
              <a:buChar char="■"/>
              <a:defRPr/>
            </a:lvl1pPr>
            <a:lvl2pPr marL="914400" lvl="1" indent="-304800" rtl="0">
              <a:spcBef>
                <a:spcPts val="1000"/>
              </a:spcBef>
              <a:spcAft>
                <a:spcPts val="0"/>
              </a:spcAft>
              <a:buSzPts val="1200"/>
              <a:buFont typeface="Source Sans 3 SemiBold"/>
              <a:buChar char="○"/>
              <a:defRPr/>
            </a:lvl2pPr>
            <a:lvl3pPr marL="1371600" lvl="2" indent="-304800" rtl="0">
              <a:spcBef>
                <a:spcPts val="0"/>
              </a:spcBef>
              <a:spcAft>
                <a:spcPts val="0"/>
              </a:spcAft>
              <a:buSzPts val="1200"/>
              <a:buFont typeface="Source Sans 3 SemiBold"/>
              <a:buChar char="■"/>
              <a:defRPr/>
            </a:lvl3pPr>
            <a:lvl4pPr marL="1828800" lvl="3" indent="-304800" rtl="0">
              <a:spcBef>
                <a:spcPts val="0"/>
              </a:spcBef>
              <a:spcAft>
                <a:spcPts val="0"/>
              </a:spcAft>
              <a:buSzPts val="1200"/>
              <a:buFont typeface="Source Sans 3 SemiBold"/>
              <a:buChar char="●"/>
              <a:defRPr/>
            </a:lvl4pPr>
            <a:lvl5pPr marL="2286000" lvl="4" indent="-304800" rtl="0">
              <a:spcBef>
                <a:spcPts val="0"/>
              </a:spcBef>
              <a:spcAft>
                <a:spcPts val="0"/>
              </a:spcAft>
              <a:buSzPts val="1200"/>
              <a:buFont typeface="Source Sans 3 SemiBold"/>
              <a:buChar char="○"/>
              <a:defRPr/>
            </a:lvl5pPr>
            <a:lvl6pPr marL="2743200" lvl="5" indent="-304800" rtl="0">
              <a:spcBef>
                <a:spcPts val="0"/>
              </a:spcBef>
              <a:spcAft>
                <a:spcPts val="0"/>
              </a:spcAft>
              <a:buSzPts val="1200"/>
              <a:buFont typeface="Source Sans 3 SemiBold"/>
              <a:buChar char="■"/>
              <a:defRPr/>
            </a:lvl6pPr>
            <a:lvl7pPr marL="3200400" lvl="6" indent="-304800" rtl="0">
              <a:spcBef>
                <a:spcPts val="0"/>
              </a:spcBef>
              <a:spcAft>
                <a:spcPts val="0"/>
              </a:spcAft>
              <a:buSzPts val="1200"/>
              <a:buFont typeface="Source Sans 3 SemiBold"/>
              <a:buChar char="●"/>
              <a:defRPr/>
            </a:lvl7pPr>
            <a:lvl8pPr marL="3657600" lvl="7" indent="-304800" rtl="0">
              <a:spcBef>
                <a:spcPts val="0"/>
              </a:spcBef>
              <a:spcAft>
                <a:spcPts val="0"/>
              </a:spcAft>
              <a:buSzPts val="1200"/>
              <a:buFont typeface="Source Sans 3 SemiBold"/>
              <a:buChar char="○"/>
              <a:defRPr/>
            </a:lvl8pPr>
            <a:lvl9pPr marL="4114800" lvl="8" indent="-304800" rtl="0">
              <a:spcBef>
                <a:spcPts val="0"/>
              </a:spcBef>
              <a:spcAft>
                <a:spcPts val="0"/>
              </a:spcAft>
              <a:buSzPts val="1200"/>
              <a:buFont typeface="Source Sans 3 SemiBold"/>
              <a:buChar char="■"/>
              <a:defRPr/>
            </a:lvl9pPr>
          </a:lstStyle>
          <a:p>
            <a:endParaRPr/>
          </a:p>
        </p:txBody>
      </p:sp>
      <p:grpSp>
        <p:nvGrpSpPr>
          <p:cNvPr id="197" name="Google Shape;197;p18"/>
          <p:cNvGrpSpPr/>
          <p:nvPr/>
        </p:nvGrpSpPr>
        <p:grpSpPr>
          <a:xfrm>
            <a:off x="650454" y="-664624"/>
            <a:ext cx="9468378" cy="5808126"/>
            <a:chOff x="650454" y="-664624"/>
            <a:chExt cx="9468378" cy="5808126"/>
          </a:xfrm>
        </p:grpSpPr>
        <p:sp>
          <p:nvSpPr>
            <p:cNvPr id="198" name="Google Shape;198;p18"/>
            <p:cNvSpPr/>
            <p:nvPr/>
          </p:nvSpPr>
          <p:spPr>
            <a:xfrm>
              <a:off x="650454" y="-664624"/>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rot="1729220">
              <a:off x="1172891" y="38410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8"/>
            <p:cNvGrpSpPr/>
            <p:nvPr/>
          </p:nvGrpSpPr>
          <p:grpSpPr>
            <a:xfrm rot="-1079465">
              <a:off x="7907370" y="3960617"/>
              <a:ext cx="1046814" cy="1046805"/>
              <a:chOff x="8423992" y="16151"/>
              <a:chExt cx="1046709" cy="1046700"/>
            </a:xfrm>
          </p:grpSpPr>
          <p:sp>
            <p:nvSpPr>
              <p:cNvPr id="201" name="Google Shape;201;p18"/>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8"/>
            <p:cNvGrpSpPr/>
            <p:nvPr/>
          </p:nvGrpSpPr>
          <p:grpSpPr>
            <a:xfrm rot="-7170323">
              <a:off x="8346386" y="272162"/>
              <a:ext cx="1500284" cy="1500284"/>
              <a:chOff x="-780297" y="-119498"/>
              <a:chExt cx="1500300" cy="1500300"/>
            </a:xfrm>
          </p:grpSpPr>
          <p:sp>
            <p:nvSpPr>
              <p:cNvPr id="204" name="Google Shape;204;p18"/>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9"/>
          <p:cNvSpPr txBox="1">
            <a:spLocks noGrp="1"/>
          </p:cNvSpPr>
          <p:nvPr>
            <p:ph type="subTitle" idx="1"/>
          </p:nvPr>
        </p:nvSpPr>
        <p:spPr>
          <a:xfrm>
            <a:off x="949460" y="2403425"/>
            <a:ext cx="230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9"/>
          <p:cNvSpPr txBox="1">
            <a:spLocks noGrp="1"/>
          </p:cNvSpPr>
          <p:nvPr>
            <p:ph type="subTitle" idx="2"/>
          </p:nvPr>
        </p:nvSpPr>
        <p:spPr>
          <a:xfrm>
            <a:off x="3418796" y="2403425"/>
            <a:ext cx="230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9"/>
          <p:cNvSpPr txBox="1">
            <a:spLocks noGrp="1"/>
          </p:cNvSpPr>
          <p:nvPr>
            <p:ph type="subTitle" idx="3"/>
          </p:nvPr>
        </p:nvSpPr>
        <p:spPr>
          <a:xfrm>
            <a:off x="5888132" y="2403425"/>
            <a:ext cx="230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9"/>
          <p:cNvSpPr txBox="1">
            <a:spLocks noGrp="1"/>
          </p:cNvSpPr>
          <p:nvPr>
            <p:ph type="subTitle" idx="4"/>
          </p:nvPr>
        </p:nvSpPr>
        <p:spPr>
          <a:xfrm>
            <a:off x="949460" y="1740725"/>
            <a:ext cx="2306400" cy="7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12" name="Google Shape;212;p19"/>
          <p:cNvSpPr txBox="1">
            <a:spLocks noGrp="1"/>
          </p:cNvSpPr>
          <p:nvPr>
            <p:ph type="subTitle" idx="5"/>
          </p:nvPr>
        </p:nvSpPr>
        <p:spPr>
          <a:xfrm>
            <a:off x="3418800" y="1740725"/>
            <a:ext cx="2306400" cy="7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13" name="Google Shape;213;p19"/>
          <p:cNvSpPr txBox="1">
            <a:spLocks noGrp="1"/>
          </p:cNvSpPr>
          <p:nvPr>
            <p:ph type="subTitle" idx="6"/>
          </p:nvPr>
        </p:nvSpPr>
        <p:spPr>
          <a:xfrm>
            <a:off x="5888140" y="1740725"/>
            <a:ext cx="2306400" cy="73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214" name="Google Shape;214;p19"/>
          <p:cNvGrpSpPr/>
          <p:nvPr/>
        </p:nvGrpSpPr>
        <p:grpSpPr>
          <a:xfrm>
            <a:off x="-1078006" y="-112409"/>
            <a:ext cx="10994013" cy="6087436"/>
            <a:chOff x="-1078006" y="-112409"/>
            <a:chExt cx="10994013" cy="6087436"/>
          </a:xfrm>
        </p:grpSpPr>
        <p:sp>
          <p:nvSpPr>
            <p:cNvPr id="215" name="Google Shape;215;p19"/>
            <p:cNvSpPr/>
            <p:nvPr/>
          </p:nvSpPr>
          <p:spPr>
            <a:xfrm>
              <a:off x="-553471" y="401140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1729220">
              <a:off x="7940041" y="46725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9"/>
            <p:cNvGrpSpPr/>
            <p:nvPr/>
          </p:nvGrpSpPr>
          <p:grpSpPr>
            <a:xfrm rot="-2700000">
              <a:off x="8652533" y="397213"/>
              <a:ext cx="1046699" cy="1046690"/>
              <a:chOff x="8423992" y="16151"/>
              <a:chExt cx="1046709" cy="1046700"/>
            </a:xfrm>
          </p:grpSpPr>
          <p:sp>
            <p:nvSpPr>
              <p:cNvPr id="218" name="Google Shape;218;p19"/>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9"/>
            <p:cNvGrpSpPr/>
            <p:nvPr/>
          </p:nvGrpSpPr>
          <p:grpSpPr>
            <a:xfrm rot="3238206">
              <a:off x="-780262" y="185335"/>
              <a:ext cx="1500281" cy="1500281"/>
              <a:chOff x="-780297" y="-119498"/>
              <a:chExt cx="1500300" cy="1500300"/>
            </a:xfrm>
          </p:grpSpPr>
          <p:sp>
            <p:nvSpPr>
              <p:cNvPr id="221" name="Google Shape;221;p19"/>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3"/>
        <p:cNvGrpSpPr/>
        <p:nvPr/>
      </p:nvGrpSpPr>
      <p:grpSpPr>
        <a:xfrm>
          <a:off x="0" y="0"/>
          <a:ext cx="0" cy="0"/>
          <a:chOff x="0" y="0"/>
          <a:chExt cx="0" cy="0"/>
        </a:xfrm>
      </p:grpSpPr>
      <p:sp>
        <p:nvSpPr>
          <p:cNvPr id="224" name="Google Shape;22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5" name="Google Shape;225;p20"/>
          <p:cNvSpPr txBox="1">
            <a:spLocks noGrp="1"/>
          </p:cNvSpPr>
          <p:nvPr>
            <p:ph type="subTitle" idx="1"/>
          </p:nvPr>
        </p:nvSpPr>
        <p:spPr>
          <a:xfrm>
            <a:off x="1285127" y="1825850"/>
            <a:ext cx="30744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0"/>
          <p:cNvSpPr txBox="1">
            <a:spLocks noGrp="1"/>
          </p:cNvSpPr>
          <p:nvPr>
            <p:ph type="subTitle" idx="2"/>
          </p:nvPr>
        </p:nvSpPr>
        <p:spPr>
          <a:xfrm>
            <a:off x="4784474" y="1825850"/>
            <a:ext cx="30744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0"/>
          <p:cNvSpPr txBox="1">
            <a:spLocks noGrp="1"/>
          </p:cNvSpPr>
          <p:nvPr>
            <p:ph type="subTitle" idx="3"/>
          </p:nvPr>
        </p:nvSpPr>
        <p:spPr>
          <a:xfrm>
            <a:off x="1285127" y="3257900"/>
            <a:ext cx="30723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0"/>
          <p:cNvSpPr txBox="1">
            <a:spLocks noGrp="1"/>
          </p:cNvSpPr>
          <p:nvPr>
            <p:ph type="subTitle" idx="4"/>
          </p:nvPr>
        </p:nvSpPr>
        <p:spPr>
          <a:xfrm>
            <a:off x="4784474" y="3257900"/>
            <a:ext cx="30744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0"/>
          <p:cNvSpPr txBox="1">
            <a:spLocks noGrp="1"/>
          </p:cNvSpPr>
          <p:nvPr>
            <p:ph type="subTitle" idx="5"/>
          </p:nvPr>
        </p:nvSpPr>
        <p:spPr>
          <a:xfrm>
            <a:off x="1285126" y="1440350"/>
            <a:ext cx="30744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30" name="Google Shape;230;p20"/>
          <p:cNvSpPr txBox="1">
            <a:spLocks noGrp="1"/>
          </p:cNvSpPr>
          <p:nvPr>
            <p:ph type="subTitle" idx="6"/>
          </p:nvPr>
        </p:nvSpPr>
        <p:spPr>
          <a:xfrm>
            <a:off x="1285127" y="2872400"/>
            <a:ext cx="30723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31" name="Google Shape;231;p20"/>
          <p:cNvSpPr txBox="1">
            <a:spLocks noGrp="1"/>
          </p:cNvSpPr>
          <p:nvPr>
            <p:ph type="subTitle" idx="7"/>
          </p:nvPr>
        </p:nvSpPr>
        <p:spPr>
          <a:xfrm>
            <a:off x="4784445" y="1440350"/>
            <a:ext cx="30744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32" name="Google Shape;232;p20"/>
          <p:cNvSpPr txBox="1">
            <a:spLocks noGrp="1"/>
          </p:cNvSpPr>
          <p:nvPr>
            <p:ph type="subTitle" idx="8"/>
          </p:nvPr>
        </p:nvSpPr>
        <p:spPr>
          <a:xfrm>
            <a:off x="4784445" y="2872400"/>
            <a:ext cx="30744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233" name="Google Shape;233;p20"/>
          <p:cNvGrpSpPr/>
          <p:nvPr/>
        </p:nvGrpSpPr>
        <p:grpSpPr>
          <a:xfrm>
            <a:off x="-780297" y="-352448"/>
            <a:ext cx="10542675" cy="6048724"/>
            <a:chOff x="-780297" y="-352448"/>
            <a:chExt cx="10542675" cy="6048724"/>
          </a:xfrm>
        </p:grpSpPr>
        <p:sp>
          <p:nvSpPr>
            <p:cNvPr id="234" name="Google Shape;234;p20"/>
            <p:cNvSpPr/>
            <p:nvPr/>
          </p:nvSpPr>
          <p:spPr>
            <a:xfrm>
              <a:off x="7955467" y="464957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729220">
              <a:off x="8459916" y="-15461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20"/>
            <p:cNvGrpSpPr/>
            <p:nvPr/>
          </p:nvGrpSpPr>
          <p:grpSpPr>
            <a:xfrm rot="6461851" flipH="1">
              <a:off x="-358021" y="234454"/>
              <a:ext cx="1046737" cy="1046728"/>
              <a:chOff x="8423992" y="16151"/>
              <a:chExt cx="1046709" cy="1046700"/>
            </a:xfrm>
          </p:grpSpPr>
          <p:sp>
            <p:nvSpPr>
              <p:cNvPr id="237" name="Google Shape;237;p20"/>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0"/>
            <p:cNvGrpSpPr/>
            <p:nvPr/>
          </p:nvGrpSpPr>
          <p:grpSpPr>
            <a:xfrm>
              <a:off x="-780297" y="3853852"/>
              <a:ext cx="1500300" cy="1500300"/>
              <a:chOff x="-780297" y="-119498"/>
              <a:chExt cx="1500300" cy="1500300"/>
            </a:xfrm>
          </p:grpSpPr>
          <p:sp>
            <p:nvSpPr>
              <p:cNvPr id="240" name="Google Shape;240;p20"/>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4" name="Google Shape;244;p21"/>
          <p:cNvSpPr txBox="1">
            <a:spLocks noGrp="1"/>
          </p:cNvSpPr>
          <p:nvPr>
            <p:ph type="subTitle" idx="1"/>
          </p:nvPr>
        </p:nvSpPr>
        <p:spPr>
          <a:xfrm>
            <a:off x="713226" y="1801621"/>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21"/>
          <p:cNvSpPr txBox="1">
            <a:spLocks noGrp="1"/>
          </p:cNvSpPr>
          <p:nvPr>
            <p:ph type="subTitle" idx="2"/>
          </p:nvPr>
        </p:nvSpPr>
        <p:spPr>
          <a:xfrm>
            <a:off x="3343650" y="1801599"/>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21"/>
          <p:cNvSpPr txBox="1">
            <a:spLocks noGrp="1"/>
          </p:cNvSpPr>
          <p:nvPr>
            <p:ph type="subTitle" idx="3"/>
          </p:nvPr>
        </p:nvSpPr>
        <p:spPr>
          <a:xfrm>
            <a:off x="713226" y="3282176"/>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7" name="Google Shape;247;p21"/>
          <p:cNvSpPr txBox="1">
            <a:spLocks noGrp="1"/>
          </p:cNvSpPr>
          <p:nvPr>
            <p:ph type="subTitle" idx="4"/>
          </p:nvPr>
        </p:nvSpPr>
        <p:spPr>
          <a:xfrm>
            <a:off x="3343649" y="3282169"/>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1"/>
          <p:cNvSpPr txBox="1">
            <a:spLocks noGrp="1"/>
          </p:cNvSpPr>
          <p:nvPr>
            <p:ph type="subTitle" idx="5"/>
          </p:nvPr>
        </p:nvSpPr>
        <p:spPr>
          <a:xfrm>
            <a:off x="5974074" y="1801599"/>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1"/>
          <p:cNvSpPr txBox="1">
            <a:spLocks noGrp="1"/>
          </p:cNvSpPr>
          <p:nvPr>
            <p:ph type="subTitle" idx="6"/>
          </p:nvPr>
        </p:nvSpPr>
        <p:spPr>
          <a:xfrm>
            <a:off x="5974072" y="3282172"/>
            <a:ext cx="24567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1"/>
          <p:cNvSpPr txBox="1">
            <a:spLocks noGrp="1"/>
          </p:cNvSpPr>
          <p:nvPr>
            <p:ph type="subTitle" idx="7"/>
          </p:nvPr>
        </p:nvSpPr>
        <p:spPr>
          <a:xfrm>
            <a:off x="713226" y="141610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51" name="Google Shape;251;p21"/>
          <p:cNvSpPr txBox="1">
            <a:spLocks noGrp="1"/>
          </p:cNvSpPr>
          <p:nvPr>
            <p:ph type="subTitle" idx="8"/>
          </p:nvPr>
        </p:nvSpPr>
        <p:spPr>
          <a:xfrm>
            <a:off x="3343646" y="141610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52" name="Google Shape;252;p21"/>
          <p:cNvSpPr txBox="1">
            <a:spLocks noGrp="1"/>
          </p:cNvSpPr>
          <p:nvPr>
            <p:ph type="subTitle" idx="9"/>
          </p:nvPr>
        </p:nvSpPr>
        <p:spPr>
          <a:xfrm>
            <a:off x="5974066" y="141610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53" name="Google Shape;253;p21"/>
          <p:cNvSpPr txBox="1">
            <a:spLocks noGrp="1"/>
          </p:cNvSpPr>
          <p:nvPr>
            <p:ph type="subTitle" idx="13"/>
          </p:nvPr>
        </p:nvSpPr>
        <p:spPr>
          <a:xfrm>
            <a:off x="713226" y="289667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54" name="Google Shape;254;p21"/>
          <p:cNvSpPr txBox="1">
            <a:spLocks noGrp="1"/>
          </p:cNvSpPr>
          <p:nvPr>
            <p:ph type="subTitle" idx="14"/>
          </p:nvPr>
        </p:nvSpPr>
        <p:spPr>
          <a:xfrm>
            <a:off x="3343646" y="289667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55" name="Google Shape;255;p21"/>
          <p:cNvSpPr txBox="1">
            <a:spLocks noGrp="1"/>
          </p:cNvSpPr>
          <p:nvPr>
            <p:ph type="subTitle" idx="15"/>
          </p:nvPr>
        </p:nvSpPr>
        <p:spPr>
          <a:xfrm>
            <a:off x="5974066" y="2896670"/>
            <a:ext cx="24567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256" name="Google Shape;256;p21"/>
          <p:cNvGrpSpPr/>
          <p:nvPr/>
        </p:nvGrpSpPr>
        <p:grpSpPr>
          <a:xfrm>
            <a:off x="-857093" y="-899298"/>
            <a:ext cx="10561360" cy="6804475"/>
            <a:chOff x="-857093" y="-899298"/>
            <a:chExt cx="10561360" cy="6804475"/>
          </a:xfrm>
        </p:grpSpPr>
        <p:sp>
          <p:nvSpPr>
            <p:cNvPr id="257" name="Google Shape;257;p21"/>
            <p:cNvSpPr/>
            <p:nvPr/>
          </p:nvSpPr>
          <p:spPr>
            <a:xfrm>
              <a:off x="8657567" y="69670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rot="1729220">
              <a:off x="69141" y="-70146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1"/>
            <p:cNvGrpSpPr/>
            <p:nvPr/>
          </p:nvGrpSpPr>
          <p:grpSpPr>
            <a:xfrm rot="2390359" flipH="1">
              <a:off x="-643328" y="3724588"/>
              <a:ext cx="1046649" cy="1046640"/>
              <a:chOff x="8423992" y="16151"/>
              <a:chExt cx="1046709" cy="1046700"/>
            </a:xfrm>
          </p:grpSpPr>
          <p:sp>
            <p:nvSpPr>
              <p:cNvPr id="260" name="Google Shape;260;p21"/>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21"/>
            <p:cNvGrpSpPr/>
            <p:nvPr/>
          </p:nvGrpSpPr>
          <p:grpSpPr>
            <a:xfrm flipH="1">
              <a:off x="7577028" y="4404877"/>
              <a:ext cx="1500300" cy="1500300"/>
              <a:chOff x="-780297" y="-119498"/>
              <a:chExt cx="1500300" cy="1500300"/>
            </a:xfrm>
          </p:grpSpPr>
          <p:sp>
            <p:nvSpPr>
              <p:cNvPr id="263" name="Google Shape;263;p21"/>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0"/>
        <p:cNvGrpSpPr/>
        <p:nvPr/>
      </p:nvGrpSpPr>
      <p:grpSpPr>
        <a:xfrm>
          <a:off x="0" y="0"/>
          <a:ext cx="0" cy="0"/>
          <a:chOff x="0" y="0"/>
          <a:chExt cx="0" cy="0"/>
        </a:xfrm>
      </p:grpSpPr>
      <p:grpSp>
        <p:nvGrpSpPr>
          <p:cNvPr id="281" name="Google Shape;281;p23"/>
          <p:cNvGrpSpPr/>
          <p:nvPr/>
        </p:nvGrpSpPr>
        <p:grpSpPr>
          <a:xfrm>
            <a:off x="-313572" y="-689723"/>
            <a:ext cx="9935411" cy="5893982"/>
            <a:chOff x="-313572" y="-689723"/>
            <a:chExt cx="9935411" cy="5893982"/>
          </a:xfrm>
        </p:grpSpPr>
        <p:sp>
          <p:nvSpPr>
            <p:cNvPr id="282" name="Google Shape;282;p23"/>
            <p:cNvSpPr/>
            <p:nvPr/>
          </p:nvSpPr>
          <p:spPr>
            <a:xfrm flipH="1">
              <a:off x="189864" y="1938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rot="-1729220" flipH="1">
              <a:off x="3975991" y="-49188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3"/>
            <p:cNvGrpSpPr/>
            <p:nvPr/>
          </p:nvGrpSpPr>
          <p:grpSpPr>
            <a:xfrm rot="-7959454" flipH="1">
              <a:off x="7587346" y="366418"/>
              <a:ext cx="1500266" cy="1500266"/>
              <a:chOff x="3192228" y="3995427"/>
              <a:chExt cx="1500300" cy="1500300"/>
            </a:xfrm>
          </p:grpSpPr>
          <p:sp>
            <p:nvSpPr>
              <p:cNvPr id="285" name="Google Shape;285;p23"/>
              <p:cNvSpPr/>
              <p:nvPr/>
            </p:nvSpPr>
            <p:spPr>
              <a:xfrm rot="1729220">
                <a:off x="3390066" y="41932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1732915">
                <a:off x="3493022" y="4218346"/>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3"/>
            <p:cNvGrpSpPr/>
            <p:nvPr/>
          </p:nvGrpSpPr>
          <p:grpSpPr>
            <a:xfrm rot="3417689" flipH="1">
              <a:off x="3100062" y="3956853"/>
              <a:ext cx="1046704" cy="1046695"/>
              <a:chOff x="-451458" y="162251"/>
              <a:chExt cx="1046709" cy="1046700"/>
            </a:xfrm>
          </p:grpSpPr>
          <p:sp>
            <p:nvSpPr>
              <p:cNvPr id="288" name="Google Shape;288;p23"/>
              <p:cNvSpPr/>
              <p:nvPr/>
            </p:nvSpPr>
            <p:spPr>
              <a:xfrm>
                <a:off x="-451458" y="1622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rot="1732915">
                <a:off x="333022" y="2371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3"/>
            <p:cNvSpPr/>
            <p:nvPr/>
          </p:nvSpPr>
          <p:spPr>
            <a:xfrm rot="-1729220" flipH="1">
              <a:off x="-115734" y="293151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flipH="1">
              <a:off x="8575139" y="38609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4"/>
          <p:cNvSpPr txBox="1">
            <a:spLocks noGrp="1"/>
          </p:cNvSpPr>
          <p:nvPr>
            <p:ph type="subTitle" idx="1"/>
          </p:nvPr>
        </p:nvSpPr>
        <p:spPr>
          <a:xfrm>
            <a:off x="717751" y="1091525"/>
            <a:ext cx="7708500" cy="36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39" name="Google Shape;39;p4"/>
          <p:cNvGrpSpPr/>
          <p:nvPr/>
        </p:nvGrpSpPr>
        <p:grpSpPr>
          <a:xfrm>
            <a:off x="-780297" y="-119498"/>
            <a:ext cx="10403800" cy="5713525"/>
            <a:chOff x="-780297" y="-119498"/>
            <a:chExt cx="10403800" cy="5713525"/>
          </a:xfrm>
        </p:grpSpPr>
        <p:sp>
          <p:nvSpPr>
            <p:cNvPr id="40" name="Google Shape;40;p4"/>
            <p:cNvSpPr/>
            <p:nvPr/>
          </p:nvSpPr>
          <p:spPr>
            <a:xfrm>
              <a:off x="-269658" y="435430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729220">
              <a:off x="8321041" y="42915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a:off x="8423992" y="16151"/>
              <a:ext cx="1046709" cy="1046700"/>
              <a:chOff x="8423992" y="16151"/>
              <a:chExt cx="1046709" cy="1046700"/>
            </a:xfrm>
          </p:grpSpPr>
          <p:sp>
            <p:nvSpPr>
              <p:cNvPr id="43" name="Google Shape;43;p4"/>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4"/>
            <p:cNvGrpSpPr/>
            <p:nvPr/>
          </p:nvGrpSpPr>
          <p:grpSpPr>
            <a:xfrm>
              <a:off x="-780297" y="-119498"/>
              <a:ext cx="1500300" cy="1500300"/>
              <a:chOff x="-780297" y="-119498"/>
              <a:chExt cx="1500300" cy="1500300"/>
            </a:xfrm>
          </p:grpSpPr>
          <p:sp>
            <p:nvSpPr>
              <p:cNvPr id="46" name="Google Shape;46;p4"/>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2"/>
        <p:cNvGrpSpPr/>
        <p:nvPr/>
      </p:nvGrpSpPr>
      <p:grpSpPr>
        <a:xfrm>
          <a:off x="0" y="0"/>
          <a:ext cx="0" cy="0"/>
          <a:chOff x="0" y="0"/>
          <a:chExt cx="0" cy="0"/>
        </a:xfrm>
      </p:grpSpPr>
      <p:grpSp>
        <p:nvGrpSpPr>
          <p:cNvPr id="293" name="Google Shape;293;p24"/>
          <p:cNvGrpSpPr/>
          <p:nvPr/>
        </p:nvGrpSpPr>
        <p:grpSpPr>
          <a:xfrm>
            <a:off x="-812588" y="-817259"/>
            <a:ext cx="9902691" cy="6297408"/>
            <a:chOff x="-812588" y="-817259"/>
            <a:chExt cx="9902691" cy="6297408"/>
          </a:xfrm>
        </p:grpSpPr>
        <p:sp>
          <p:nvSpPr>
            <p:cNvPr id="294" name="Google Shape;294;p24"/>
            <p:cNvSpPr/>
            <p:nvPr/>
          </p:nvSpPr>
          <p:spPr>
            <a:xfrm rot="10800000" flipH="1">
              <a:off x="-467746" y="213967"/>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rot="9070780" flipH="1">
              <a:off x="7787641" y="-61942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4"/>
            <p:cNvGrpSpPr/>
            <p:nvPr/>
          </p:nvGrpSpPr>
          <p:grpSpPr>
            <a:xfrm rot="-5628433" flipH="1">
              <a:off x="7242540" y="4399842"/>
              <a:ext cx="1046716" cy="1046707"/>
              <a:chOff x="8423992" y="16151"/>
              <a:chExt cx="1046709" cy="1046700"/>
            </a:xfrm>
          </p:grpSpPr>
          <p:sp>
            <p:nvSpPr>
              <p:cNvPr id="297" name="Google Shape;297;p24"/>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4"/>
            <p:cNvGrpSpPr/>
            <p:nvPr/>
          </p:nvGrpSpPr>
          <p:grpSpPr>
            <a:xfrm rot="4805077" flipH="1">
              <a:off x="-694618" y="3405447"/>
              <a:ext cx="1500356" cy="1500356"/>
              <a:chOff x="-780297" y="-119498"/>
              <a:chExt cx="1500300" cy="1500300"/>
            </a:xfrm>
          </p:grpSpPr>
          <p:sp>
            <p:nvSpPr>
              <p:cNvPr id="300" name="Google Shape;300;p24"/>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5"/>
          <p:cNvSpPr txBox="1">
            <a:spLocks noGrp="1"/>
          </p:cNvSpPr>
          <p:nvPr>
            <p:ph type="subTitle" idx="1"/>
          </p:nvPr>
        </p:nvSpPr>
        <p:spPr>
          <a:xfrm>
            <a:off x="4777671" y="2357077"/>
            <a:ext cx="30975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2"/>
          </p:nvPr>
        </p:nvSpPr>
        <p:spPr>
          <a:xfrm>
            <a:off x="1268827" y="2357075"/>
            <a:ext cx="30975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subTitle" idx="3"/>
          </p:nvPr>
        </p:nvSpPr>
        <p:spPr>
          <a:xfrm>
            <a:off x="1268827" y="1971575"/>
            <a:ext cx="30975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53" name="Google Shape;53;p5"/>
          <p:cNvSpPr txBox="1">
            <a:spLocks noGrp="1"/>
          </p:cNvSpPr>
          <p:nvPr>
            <p:ph type="subTitle" idx="4"/>
          </p:nvPr>
        </p:nvSpPr>
        <p:spPr>
          <a:xfrm>
            <a:off x="4777673" y="1971575"/>
            <a:ext cx="30975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18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54" name="Google Shape;54;p5"/>
          <p:cNvGrpSpPr/>
          <p:nvPr/>
        </p:nvGrpSpPr>
        <p:grpSpPr>
          <a:xfrm>
            <a:off x="-644946" y="-880994"/>
            <a:ext cx="10372540" cy="6686871"/>
            <a:chOff x="-644946" y="-880994"/>
            <a:chExt cx="10372540" cy="6686871"/>
          </a:xfrm>
        </p:grpSpPr>
        <p:sp>
          <p:nvSpPr>
            <p:cNvPr id="55" name="Google Shape;55;p5"/>
            <p:cNvSpPr/>
            <p:nvPr/>
          </p:nvSpPr>
          <p:spPr>
            <a:xfrm>
              <a:off x="-644946" y="3962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1729220">
              <a:off x="515666" y="450341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5"/>
            <p:cNvGrpSpPr/>
            <p:nvPr/>
          </p:nvGrpSpPr>
          <p:grpSpPr>
            <a:xfrm rot="-1347408">
              <a:off x="8520617" y="3759429"/>
              <a:ext cx="1046746" cy="1046736"/>
              <a:chOff x="8423992" y="16151"/>
              <a:chExt cx="1046709" cy="1046700"/>
            </a:xfrm>
          </p:grpSpPr>
          <p:sp>
            <p:nvSpPr>
              <p:cNvPr id="58" name="Google Shape;58;p5"/>
              <p:cNvSpPr/>
              <p:nvPr/>
            </p:nvSpPr>
            <p:spPr>
              <a:xfrm flipH="1">
                <a:off x="8424001" y="161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1732915" flipH="1">
                <a:off x="8463863" y="910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5"/>
            <p:cNvGrpSpPr/>
            <p:nvPr/>
          </p:nvGrpSpPr>
          <p:grpSpPr>
            <a:xfrm rot="-10673116">
              <a:off x="7679640" y="-853824"/>
              <a:ext cx="1500272" cy="1500272"/>
              <a:chOff x="-780297" y="-119498"/>
              <a:chExt cx="1500300" cy="1500300"/>
            </a:xfrm>
          </p:grpSpPr>
          <p:sp>
            <p:nvSpPr>
              <p:cNvPr id="61" name="Google Shape;61;p5"/>
              <p:cNvSpPr/>
              <p:nvPr/>
            </p:nvSpPr>
            <p:spPr>
              <a:xfrm rot="-1729220" flipH="1">
                <a:off x="-582459" y="783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1732915" flipH="1">
                <a:off x="196852" y="10342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 name="Google Shape;65;p6"/>
          <p:cNvGrpSpPr/>
          <p:nvPr/>
        </p:nvGrpSpPr>
        <p:grpSpPr>
          <a:xfrm>
            <a:off x="-554659" y="-351123"/>
            <a:ext cx="10181375" cy="6249950"/>
            <a:chOff x="-554659" y="-351123"/>
            <a:chExt cx="10181375" cy="6249950"/>
          </a:xfrm>
        </p:grpSpPr>
        <p:sp>
          <p:nvSpPr>
            <p:cNvPr id="66" name="Google Shape;66;p6"/>
            <p:cNvSpPr/>
            <p:nvPr/>
          </p:nvSpPr>
          <p:spPr>
            <a:xfrm>
              <a:off x="-498258" y="397330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1729220">
              <a:off x="7863841" y="45963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6"/>
            <p:cNvGrpSpPr/>
            <p:nvPr/>
          </p:nvGrpSpPr>
          <p:grpSpPr>
            <a:xfrm>
              <a:off x="8268015" y="12625"/>
              <a:ext cx="1358700" cy="1358700"/>
              <a:chOff x="8268015" y="12625"/>
              <a:chExt cx="1358700" cy="1358700"/>
            </a:xfrm>
          </p:grpSpPr>
          <p:sp>
            <p:nvSpPr>
              <p:cNvPr id="69" name="Google Shape;69;p6"/>
              <p:cNvSpPr/>
              <p:nvPr/>
            </p:nvSpPr>
            <p:spPr>
              <a:xfrm rot="-6696558" flipH="1">
                <a:off x="8423980" y="168590"/>
                <a:ext cx="1046771" cy="104677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8431863" flipH="1">
                <a:off x="8659724" y="1051030"/>
                <a:ext cx="222289" cy="222289"/>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6"/>
            <p:cNvGrpSpPr/>
            <p:nvPr/>
          </p:nvGrpSpPr>
          <p:grpSpPr>
            <a:xfrm>
              <a:off x="-554659" y="-351123"/>
              <a:ext cx="1506300" cy="1506300"/>
              <a:chOff x="-554659" y="-351123"/>
              <a:chExt cx="1506300" cy="1506300"/>
            </a:xfrm>
          </p:grpSpPr>
          <p:sp>
            <p:nvSpPr>
              <p:cNvPr id="72" name="Google Shape;72;p6"/>
              <p:cNvSpPr/>
              <p:nvPr/>
            </p:nvSpPr>
            <p:spPr>
              <a:xfrm rot="3621445" flipH="1">
                <a:off x="-353787" y="-150251"/>
                <a:ext cx="1104556" cy="110455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3617035" flipH="1">
                <a:off x="508408" y="623204"/>
                <a:ext cx="222109" cy="222109"/>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7"/>
          <p:cNvSpPr txBox="1">
            <a:spLocks noGrp="1"/>
          </p:cNvSpPr>
          <p:nvPr>
            <p:ph type="subTitle" idx="1"/>
          </p:nvPr>
        </p:nvSpPr>
        <p:spPr>
          <a:xfrm>
            <a:off x="713225" y="2011050"/>
            <a:ext cx="4551300" cy="1605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6" name="Google Shape;76;p7"/>
          <p:cNvSpPr txBox="1">
            <a:spLocks noGrp="1"/>
          </p:cNvSpPr>
          <p:nvPr>
            <p:ph type="title"/>
          </p:nvPr>
        </p:nvSpPr>
        <p:spPr>
          <a:xfrm>
            <a:off x="713225" y="448050"/>
            <a:ext cx="45513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 name="Google Shape;77;p7"/>
          <p:cNvGrpSpPr/>
          <p:nvPr/>
        </p:nvGrpSpPr>
        <p:grpSpPr>
          <a:xfrm>
            <a:off x="-780297" y="162251"/>
            <a:ext cx="10106875" cy="5333476"/>
            <a:chOff x="-780297" y="162251"/>
            <a:chExt cx="10106875" cy="5333476"/>
          </a:xfrm>
        </p:grpSpPr>
        <p:sp>
          <p:nvSpPr>
            <p:cNvPr id="78" name="Google Shape;78;p7"/>
            <p:cNvSpPr/>
            <p:nvPr/>
          </p:nvSpPr>
          <p:spPr>
            <a:xfrm>
              <a:off x="7524267" y="41276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rot="1729220">
              <a:off x="-582459" y="37186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7"/>
            <p:cNvGrpSpPr/>
            <p:nvPr/>
          </p:nvGrpSpPr>
          <p:grpSpPr>
            <a:xfrm>
              <a:off x="3192228" y="3995427"/>
              <a:ext cx="1500300" cy="1500300"/>
              <a:chOff x="3192228" y="3995427"/>
              <a:chExt cx="1500300" cy="1500300"/>
            </a:xfrm>
          </p:grpSpPr>
          <p:sp>
            <p:nvSpPr>
              <p:cNvPr id="81" name="Google Shape;81;p7"/>
              <p:cNvSpPr/>
              <p:nvPr/>
            </p:nvSpPr>
            <p:spPr>
              <a:xfrm rot="1729220">
                <a:off x="3390066" y="41932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rot="1732915">
                <a:off x="3493022" y="4218346"/>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7"/>
            <p:cNvGrpSpPr/>
            <p:nvPr/>
          </p:nvGrpSpPr>
          <p:grpSpPr>
            <a:xfrm>
              <a:off x="-451458" y="162251"/>
              <a:ext cx="1046709" cy="1046700"/>
              <a:chOff x="-451458" y="162251"/>
              <a:chExt cx="1046709" cy="1046700"/>
            </a:xfrm>
          </p:grpSpPr>
          <p:sp>
            <p:nvSpPr>
              <p:cNvPr id="84" name="Google Shape;84;p7"/>
              <p:cNvSpPr/>
              <p:nvPr/>
            </p:nvSpPr>
            <p:spPr>
              <a:xfrm>
                <a:off x="-451458" y="1622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1732915">
                <a:off x="333022" y="2371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7"/>
            <p:cNvSpPr/>
            <p:nvPr/>
          </p:nvSpPr>
          <p:spPr>
            <a:xfrm rot="1729220">
              <a:off x="8024116" y="47144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a:spLocks noGrp="1"/>
          </p:cNvSpPr>
          <p:nvPr>
            <p:ph type="pic" idx="2"/>
          </p:nvPr>
        </p:nvSpPr>
        <p:spPr>
          <a:xfrm flipH="1">
            <a:off x="5643775" y="539550"/>
            <a:ext cx="2787000" cy="4064400"/>
          </a:xfrm>
          <a:prstGeom prst="roundRect">
            <a:avLst>
              <a:gd name="adj" fmla="val 50000"/>
            </a:avLst>
          </a:prstGeom>
          <a:noFill/>
          <a:ln w="9525" cap="flat" cmpd="sng">
            <a:solidFill>
              <a:schemeClr val="dk1"/>
            </a:solidFill>
            <a:prstDash val="solid"/>
            <a:round/>
            <a:headEnd type="none" w="sm" len="sm"/>
            <a:tailEnd type="none" w="sm" len="sm"/>
          </a:ln>
        </p:spPr>
        <p:txBody>
          <a:bodyPr/>
          <a:lstStyle/>
          <a:p>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
        <p:cNvGrpSpPr/>
        <p:nvPr/>
      </p:nvGrpSpPr>
      <p:grpSpPr>
        <a:xfrm>
          <a:off x="0" y="0"/>
          <a:ext cx="0" cy="0"/>
          <a:chOff x="0" y="0"/>
          <a:chExt cx="0" cy="0"/>
        </a:xfrm>
      </p:grpSpPr>
      <p:grpSp>
        <p:nvGrpSpPr>
          <p:cNvPr id="89" name="Google Shape;89;p8"/>
          <p:cNvGrpSpPr/>
          <p:nvPr/>
        </p:nvGrpSpPr>
        <p:grpSpPr>
          <a:xfrm>
            <a:off x="-36922" y="-263374"/>
            <a:ext cx="9536856" cy="5929333"/>
            <a:chOff x="-36922" y="-263374"/>
            <a:chExt cx="9536856" cy="5929333"/>
          </a:xfrm>
        </p:grpSpPr>
        <p:sp>
          <p:nvSpPr>
            <p:cNvPr id="90" name="Google Shape;90;p8"/>
            <p:cNvSpPr/>
            <p:nvPr/>
          </p:nvSpPr>
          <p:spPr>
            <a:xfrm flipH="1">
              <a:off x="299164" y="39358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729220" flipH="1">
              <a:off x="7947916" y="36800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8"/>
            <p:cNvGrpSpPr/>
            <p:nvPr/>
          </p:nvGrpSpPr>
          <p:grpSpPr>
            <a:xfrm rot="-577856" flipH="1">
              <a:off x="3386905" y="4050740"/>
              <a:ext cx="1500291" cy="1500291"/>
              <a:chOff x="3192228" y="3995427"/>
              <a:chExt cx="1500300" cy="1500300"/>
            </a:xfrm>
          </p:grpSpPr>
          <p:sp>
            <p:nvSpPr>
              <p:cNvPr id="93" name="Google Shape;93;p8"/>
              <p:cNvSpPr/>
              <p:nvPr/>
            </p:nvSpPr>
            <p:spPr>
              <a:xfrm rot="1729220">
                <a:off x="3390066" y="41932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rot="1732915">
                <a:off x="3493022" y="4218346"/>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rot="-1737233" flipH="1">
              <a:off x="8265297" y="752847"/>
              <a:ext cx="1046698" cy="1046688"/>
              <a:chOff x="-451458" y="162251"/>
              <a:chExt cx="1046709" cy="1046700"/>
            </a:xfrm>
          </p:grpSpPr>
          <p:sp>
            <p:nvSpPr>
              <p:cNvPr id="96" name="Google Shape;96;p8"/>
              <p:cNvSpPr/>
              <p:nvPr/>
            </p:nvSpPr>
            <p:spPr>
              <a:xfrm>
                <a:off x="-451458" y="1622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rot="1732915">
                <a:off x="333022" y="2371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8"/>
            <p:cNvSpPr/>
            <p:nvPr/>
          </p:nvSpPr>
          <p:spPr>
            <a:xfrm rot="-1729220" flipH="1">
              <a:off x="160916" y="5883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flipH="1">
              <a:off x="4756864" y="-263374"/>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grpSp>
        <p:nvGrpSpPr>
          <p:cNvPr id="102" name="Google Shape;102;p9"/>
          <p:cNvGrpSpPr/>
          <p:nvPr/>
        </p:nvGrpSpPr>
        <p:grpSpPr>
          <a:xfrm>
            <a:off x="4870" y="-266361"/>
            <a:ext cx="9686093" cy="6086613"/>
            <a:chOff x="4870" y="-266361"/>
            <a:chExt cx="9686093" cy="6086613"/>
          </a:xfrm>
        </p:grpSpPr>
        <p:sp>
          <p:nvSpPr>
            <p:cNvPr id="103" name="Google Shape;103;p9"/>
            <p:cNvSpPr/>
            <p:nvPr/>
          </p:nvSpPr>
          <p:spPr>
            <a:xfrm flipH="1">
              <a:off x="7957264" y="448007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1729220" flipH="1">
              <a:off x="2532641" y="451779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9"/>
            <p:cNvGrpSpPr/>
            <p:nvPr/>
          </p:nvGrpSpPr>
          <p:grpSpPr>
            <a:xfrm rot="-2955234">
              <a:off x="7882886" y="947198"/>
              <a:ext cx="1500281" cy="1500281"/>
              <a:chOff x="3192228" y="3995427"/>
              <a:chExt cx="1500300" cy="1500300"/>
            </a:xfrm>
          </p:grpSpPr>
          <p:sp>
            <p:nvSpPr>
              <p:cNvPr id="106" name="Google Shape;106;p9"/>
              <p:cNvSpPr/>
              <p:nvPr/>
            </p:nvSpPr>
            <p:spPr>
              <a:xfrm rot="1729220">
                <a:off x="3390066" y="41932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rot="1732915">
                <a:off x="3493022" y="4218346"/>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9"/>
            <p:cNvGrpSpPr/>
            <p:nvPr/>
          </p:nvGrpSpPr>
          <p:grpSpPr>
            <a:xfrm rot="1689547">
              <a:off x="189898" y="2781658"/>
              <a:ext cx="1046661" cy="1046652"/>
              <a:chOff x="-451458" y="162251"/>
              <a:chExt cx="1046709" cy="1046700"/>
            </a:xfrm>
          </p:grpSpPr>
          <p:sp>
            <p:nvSpPr>
              <p:cNvPr id="109" name="Google Shape;109;p9"/>
              <p:cNvSpPr/>
              <p:nvPr/>
            </p:nvSpPr>
            <p:spPr>
              <a:xfrm>
                <a:off x="-451458" y="16225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rot="1732915">
                <a:off x="333022" y="237146"/>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9"/>
            <p:cNvSpPr/>
            <p:nvPr/>
          </p:nvSpPr>
          <p:spPr>
            <a:xfrm rot="-1729220" flipH="1">
              <a:off x="330041" y="131165"/>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4604464" y="-266361"/>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4" name="Google Shape;11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5"/>
        <p:cNvGrpSpPr/>
        <p:nvPr/>
      </p:nvGrpSpPr>
      <p:grpSpPr>
        <a:xfrm>
          <a:off x="0" y="0"/>
          <a:ext cx="0" cy="0"/>
          <a:chOff x="0" y="0"/>
          <a:chExt cx="0" cy="0"/>
        </a:xfrm>
      </p:grpSpPr>
      <p:sp>
        <p:nvSpPr>
          <p:cNvPr id="116" name="Google Shape;116;p10"/>
          <p:cNvSpPr>
            <a:spLocks noGrp="1"/>
          </p:cNvSpPr>
          <p:nvPr>
            <p:ph type="pic" idx="2"/>
          </p:nvPr>
        </p:nvSpPr>
        <p:spPr>
          <a:xfrm>
            <a:off x="0" y="0"/>
            <a:ext cx="9144000" cy="5143500"/>
          </a:xfrm>
          <a:prstGeom prst="rect">
            <a:avLst/>
          </a:prstGeom>
          <a:noFill/>
          <a:ln>
            <a:noFill/>
          </a:ln>
        </p:spPr>
        <p:txBody>
          <a:bodyPr/>
          <a:lstStyle/>
          <a:p>
            <a:endParaRPr lang="fr-FR"/>
          </a:p>
        </p:txBody>
      </p:sp>
      <p:sp>
        <p:nvSpPr>
          <p:cNvPr id="117" name="Google Shape;11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8"/>
        <p:cNvGrpSpPr/>
        <p:nvPr/>
      </p:nvGrpSpPr>
      <p:grpSpPr>
        <a:xfrm>
          <a:off x="0" y="0"/>
          <a:ext cx="0" cy="0"/>
          <a:chOff x="0" y="0"/>
          <a:chExt cx="0" cy="0"/>
        </a:xfrm>
      </p:grpSpPr>
      <p:sp>
        <p:nvSpPr>
          <p:cNvPr id="119" name="Google Shape;119;p11"/>
          <p:cNvSpPr txBox="1">
            <a:spLocks noGrp="1"/>
          </p:cNvSpPr>
          <p:nvPr>
            <p:ph type="title" hasCustomPrompt="1"/>
          </p:nvPr>
        </p:nvSpPr>
        <p:spPr>
          <a:xfrm>
            <a:off x="1284000" y="1679313"/>
            <a:ext cx="6576000" cy="110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 name="Google Shape;120;p11"/>
          <p:cNvSpPr txBox="1">
            <a:spLocks noGrp="1"/>
          </p:cNvSpPr>
          <p:nvPr>
            <p:ph type="subTitle" idx="1"/>
          </p:nvPr>
        </p:nvSpPr>
        <p:spPr>
          <a:xfrm>
            <a:off x="1284000" y="3033088"/>
            <a:ext cx="6576000" cy="431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1" name="Google Shape;121;p11"/>
          <p:cNvGrpSpPr/>
          <p:nvPr/>
        </p:nvGrpSpPr>
        <p:grpSpPr>
          <a:xfrm>
            <a:off x="-160766" y="-385575"/>
            <a:ext cx="9184665" cy="6075153"/>
            <a:chOff x="-160766" y="-385575"/>
            <a:chExt cx="9184665" cy="6075153"/>
          </a:xfrm>
        </p:grpSpPr>
        <p:sp>
          <p:nvSpPr>
            <p:cNvPr id="122" name="Google Shape;122;p11"/>
            <p:cNvSpPr/>
            <p:nvPr/>
          </p:nvSpPr>
          <p:spPr>
            <a:xfrm>
              <a:off x="-160766" y="3189342"/>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4405783" y="-82290"/>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7918999" y="660658"/>
              <a:ext cx="1104900" cy="110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569514" y="-385575"/>
              <a:ext cx="1104900" cy="110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1"/>
            <p:cNvGrpSpPr/>
            <p:nvPr/>
          </p:nvGrpSpPr>
          <p:grpSpPr>
            <a:xfrm rot="-3491884">
              <a:off x="7730195" y="3984881"/>
              <a:ext cx="1046740" cy="1046731"/>
              <a:chOff x="233992" y="469926"/>
              <a:chExt cx="1046709" cy="1046700"/>
            </a:xfrm>
          </p:grpSpPr>
          <p:sp>
            <p:nvSpPr>
              <p:cNvPr id="127" name="Google Shape;127;p11"/>
              <p:cNvSpPr/>
              <p:nvPr/>
            </p:nvSpPr>
            <p:spPr>
              <a:xfrm>
                <a:off x="233992" y="469926"/>
                <a:ext cx="1046700" cy="1046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rot="1732915">
                <a:off x="1018472" y="544821"/>
                <a:ext cx="222357" cy="2223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1"/>
            <p:cNvGrpSpPr/>
            <p:nvPr/>
          </p:nvGrpSpPr>
          <p:grpSpPr>
            <a:xfrm rot="-1121643" flipH="1">
              <a:off x="3092751" y="3988497"/>
              <a:ext cx="1500231" cy="1500231"/>
              <a:chOff x="7569203" y="3634752"/>
              <a:chExt cx="1500300" cy="1500300"/>
            </a:xfrm>
          </p:grpSpPr>
          <p:sp>
            <p:nvSpPr>
              <p:cNvPr id="130" name="Google Shape;130;p11"/>
              <p:cNvSpPr/>
              <p:nvPr/>
            </p:nvSpPr>
            <p:spPr>
              <a:xfrm rot="1729220">
                <a:off x="7767041" y="3832590"/>
                <a:ext cx="1104624" cy="11046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rot="1732915">
                <a:off x="7869997" y="3857671"/>
                <a:ext cx="222357" cy="22235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1pPr>
            <a:lvl2pPr lvl="1"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2pPr>
            <a:lvl3pPr lvl="2"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3pPr>
            <a:lvl4pPr lvl="3"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4pPr>
            <a:lvl5pPr lvl="4"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5pPr>
            <a:lvl6pPr lvl="5"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6pPr>
            <a:lvl7pPr lvl="6"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7pPr>
            <a:lvl8pPr lvl="7"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8pPr>
            <a:lvl9pPr lvl="8" rtl="0">
              <a:spcBef>
                <a:spcPts val="0"/>
              </a:spcBef>
              <a:spcAft>
                <a:spcPts val="0"/>
              </a:spcAft>
              <a:buClr>
                <a:schemeClr val="dk1"/>
              </a:buClr>
              <a:buSzPts val="3000"/>
              <a:buFont typeface="Ramabhadra"/>
              <a:buNone/>
              <a:defRPr sz="3000" b="1">
                <a:solidFill>
                  <a:schemeClr val="dk1"/>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1pPr>
            <a:lvl2pPr marL="914400" lvl="1"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2pPr>
            <a:lvl3pPr marL="1371600" lvl="2"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3pPr>
            <a:lvl4pPr marL="1828800" lvl="3"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4pPr>
            <a:lvl5pPr marL="2286000" lvl="4"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5pPr>
            <a:lvl6pPr marL="2743200" lvl="5"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6pPr>
            <a:lvl7pPr marL="3200400" lvl="6"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7pPr>
            <a:lvl8pPr marL="3657600" lvl="7"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8pPr>
            <a:lvl9pPr marL="4114800" lvl="8" indent="-30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2"/>
        <p:cNvGrpSpPr/>
        <p:nvPr/>
      </p:nvGrpSpPr>
      <p:grpSpPr>
        <a:xfrm>
          <a:off x="0" y="0"/>
          <a:ext cx="0" cy="0"/>
          <a:chOff x="0" y="0"/>
          <a:chExt cx="0" cy="0"/>
        </a:xfrm>
      </p:grpSpPr>
      <p:sp>
        <p:nvSpPr>
          <p:cNvPr id="303" name="Google Shape;303;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4" name="Google Shape;304;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20.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41.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33.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docs.google.com/spreadsheets/d/1yvggiHGKMOo0u5JMmuR_A80c_T01pB0CrwUUhk6X1gs/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docs.google.com/spreadsheets/d/1yvggiHGKMOo0u5JMmuR_A80c_T01pB0CrwUUhk6X1gs/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flat-design-instagram-post-design-template_28845702.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church-template-design_37576142.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hyperlink" Target="https://www.freepik.com/free-photo/blonde-worker-desk_1127357.htm/?utm_source=slidesgo_template&amp;utm_medium=referral-link&amp;utm_campaign=sg_resources&amp;utm_content=freepik" TargetMode="External"/><Relationship Id="rId4" Type="http://schemas.openxmlformats.org/officeDocument/2006/relationships/hyperlink" Target="https://www.freepik.com/free-photo/business-people-having-fun_1127348.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Ramabhadra" TargetMode="External"/><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hyperlink" Target="https://fonts.google.com/specimen/Source+Sans+3"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p28">
            <a:extLst>
              <a:ext uri="{FF2B5EF4-FFF2-40B4-BE49-F238E27FC236}">
                <a16:creationId xmlns:a16="http://schemas.microsoft.com/office/drawing/2014/main" id="{DCEB5CDA-98FC-4FD2-5A9F-906827A4E026}"/>
              </a:ext>
            </a:extLst>
          </p:cNvPr>
          <p:cNvSpPr txBox="1">
            <a:spLocks/>
          </p:cNvSpPr>
          <p:nvPr/>
        </p:nvSpPr>
        <p:spPr>
          <a:xfrm>
            <a:off x="1398000" y="991165"/>
            <a:ext cx="6348000" cy="1908600"/>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fr-FR" sz="5000" b="1" dirty="0">
                <a:latin typeface="Calibri" panose="020F0502020204030204" pitchFamily="34" charset="0"/>
                <a:ea typeface="Calibri" panose="020F0502020204030204" pitchFamily="34" charset="0"/>
                <a:cs typeface="Calibri" panose="020F0502020204030204" pitchFamily="34" charset="0"/>
              </a:rPr>
              <a:t>Soutenance de Stage Alterné</a:t>
            </a:r>
          </a:p>
        </p:txBody>
      </p:sp>
      <p:sp>
        <p:nvSpPr>
          <p:cNvPr id="5" name="Google Shape;313;p28">
            <a:extLst>
              <a:ext uri="{FF2B5EF4-FFF2-40B4-BE49-F238E27FC236}">
                <a16:creationId xmlns:a16="http://schemas.microsoft.com/office/drawing/2014/main" id="{13368625-A145-2F33-7A9A-77E57908EBBB}"/>
              </a:ext>
            </a:extLst>
          </p:cNvPr>
          <p:cNvSpPr txBox="1">
            <a:spLocks/>
          </p:cNvSpPr>
          <p:nvPr/>
        </p:nvSpPr>
        <p:spPr>
          <a:xfrm>
            <a:off x="952076" y="3383429"/>
            <a:ext cx="342363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Réaliser par : Mohammed Amine OUARRAKI</a:t>
            </a:r>
          </a:p>
        </p:txBody>
      </p:sp>
      <p:cxnSp>
        <p:nvCxnSpPr>
          <p:cNvPr id="6" name="Google Shape;314;p28">
            <a:extLst>
              <a:ext uri="{FF2B5EF4-FFF2-40B4-BE49-F238E27FC236}">
                <a16:creationId xmlns:a16="http://schemas.microsoft.com/office/drawing/2014/main" id="{80701EFF-B9CF-FAA0-7C30-5DE34209DFE1}"/>
              </a:ext>
            </a:extLst>
          </p:cNvPr>
          <p:cNvCxnSpPr>
            <a:cxnSpLocks/>
          </p:cNvCxnSpPr>
          <p:nvPr/>
        </p:nvCxnSpPr>
        <p:spPr>
          <a:xfrm>
            <a:off x="1056415" y="3310500"/>
            <a:ext cx="6607685" cy="0"/>
          </a:xfrm>
          <a:prstGeom prst="straightConnector1">
            <a:avLst/>
          </a:prstGeom>
          <a:noFill/>
          <a:ln w="9525" cap="flat" cmpd="sng">
            <a:solidFill>
              <a:schemeClr val="dk2"/>
            </a:solidFill>
            <a:prstDash val="solid"/>
            <a:round/>
            <a:headEnd type="none" w="med" len="med"/>
            <a:tailEnd type="none" w="med" len="med"/>
          </a:ln>
        </p:spPr>
      </p:cxnSp>
      <p:sp>
        <p:nvSpPr>
          <p:cNvPr id="7" name="Google Shape;313;p28">
            <a:extLst>
              <a:ext uri="{FF2B5EF4-FFF2-40B4-BE49-F238E27FC236}">
                <a16:creationId xmlns:a16="http://schemas.microsoft.com/office/drawing/2014/main" id="{1BDCD211-D677-8AB8-885B-518FF5E1C4A4}"/>
              </a:ext>
            </a:extLst>
          </p:cNvPr>
          <p:cNvSpPr txBox="1">
            <a:spLocks/>
          </p:cNvSpPr>
          <p:nvPr/>
        </p:nvSpPr>
        <p:spPr>
          <a:xfrm>
            <a:off x="4682810" y="3383429"/>
            <a:ext cx="3665231"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Sans 3"/>
              <a:buNone/>
              <a:defRPr sz="1600" b="0" i="0" u="none" strike="noStrike" cap="none">
                <a:solidFill>
                  <a:schemeClr val="dk1"/>
                </a:solidFill>
                <a:latin typeface="Source Sans 3"/>
                <a:ea typeface="Source Sans 3"/>
                <a:cs typeface="Source Sans 3"/>
                <a:sym typeface="Source Sans 3"/>
              </a:defRPr>
            </a:lvl1pPr>
            <a:lvl2pPr marL="914400" marR="0" lvl="1"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2pPr>
            <a:lvl3pPr marL="1371600" marR="0" lvl="2"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3pPr>
            <a:lvl4pPr marL="1828800" marR="0" lvl="3"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4pPr>
            <a:lvl5pPr marL="2286000" marR="0" lvl="4"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5pPr>
            <a:lvl6pPr marL="2743200" marR="0" lvl="5"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6pPr>
            <a:lvl7pPr marL="3200400" marR="0" lvl="6"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7pPr>
            <a:lvl8pPr marL="3657600" marR="0" lvl="7"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8pPr>
            <a:lvl9pPr marL="4114800" marR="0" lvl="8"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9pPr>
          </a:lstStyle>
          <a:p>
            <a:r>
              <a:rPr lang="fr-FR" dirty="0">
                <a:latin typeface="Calibri" panose="020F0502020204030204" pitchFamily="34" charset="0"/>
                <a:ea typeface="Calibri" panose="020F0502020204030204" pitchFamily="34" charset="0"/>
                <a:cs typeface="Calibri" panose="020F0502020204030204" pitchFamily="34" charset="0"/>
              </a:rPr>
              <a:t>Tuteur : M. Taha CHELYAH</a:t>
            </a:r>
          </a:p>
        </p:txBody>
      </p:sp>
      <p:sp>
        <p:nvSpPr>
          <p:cNvPr id="8" name="Google Shape;313;p28">
            <a:extLst>
              <a:ext uri="{FF2B5EF4-FFF2-40B4-BE49-F238E27FC236}">
                <a16:creationId xmlns:a16="http://schemas.microsoft.com/office/drawing/2014/main" id="{E6D08C8F-4983-C7B7-F5FD-56F14E111771}"/>
              </a:ext>
            </a:extLst>
          </p:cNvPr>
          <p:cNvSpPr txBox="1">
            <a:spLocks/>
          </p:cNvSpPr>
          <p:nvPr/>
        </p:nvSpPr>
        <p:spPr>
          <a:xfrm>
            <a:off x="2739384" y="4221993"/>
            <a:ext cx="3665231"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Source Sans 3"/>
              <a:buNone/>
              <a:defRPr sz="1600" b="0" i="0" u="none" strike="noStrike" cap="none">
                <a:solidFill>
                  <a:schemeClr val="dk1"/>
                </a:solidFill>
                <a:latin typeface="Source Sans 3"/>
                <a:ea typeface="Source Sans 3"/>
                <a:cs typeface="Source Sans 3"/>
                <a:sym typeface="Source Sans 3"/>
              </a:defRPr>
            </a:lvl1pPr>
            <a:lvl2pPr marL="914400" marR="0" lvl="1"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2pPr>
            <a:lvl3pPr marL="1371600" marR="0" lvl="2"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3pPr>
            <a:lvl4pPr marL="1828800" marR="0" lvl="3"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4pPr>
            <a:lvl5pPr marL="2286000" marR="0" lvl="4"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5pPr>
            <a:lvl6pPr marL="2743200" marR="0" lvl="5"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6pPr>
            <a:lvl7pPr marL="3200400" marR="0" lvl="6"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7pPr>
            <a:lvl8pPr marL="3657600" marR="0" lvl="7"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8pPr>
            <a:lvl9pPr marL="4114800" marR="0" lvl="8" indent="-304800" algn="ctr" rtl="0">
              <a:lnSpc>
                <a:spcPct val="100000"/>
              </a:lnSpc>
              <a:spcBef>
                <a:spcPts val="0"/>
              </a:spcBef>
              <a:spcAft>
                <a:spcPts val="0"/>
              </a:spcAft>
              <a:buClr>
                <a:schemeClr val="dk1"/>
              </a:buClr>
              <a:buSzPts val="1800"/>
              <a:buFont typeface="Source Sans 3"/>
              <a:buNone/>
              <a:defRPr sz="1800" b="0" i="0" u="none" strike="noStrike" cap="none">
                <a:solidFill>
                  <a:schemeClr val="dk1"/>
                </a:solidFill>
                <a:latin typeface="Source Sans 3"/>
                <a:ea typeface="Source Sans 3"/>
                <a:cs typeface="Source Sans 3"/>
                <a:sym typeface="Source Sans 3"/>
              </a:defRPr>
            </a:lvl9pPr>
          </a:lstStyle>
          <a:p>
            <a:r>
              <a:rPr lang="fr-FR" dirty="0"/>
              <a:t>Année </a:t>
            </a:r>
            <a:r>
              <a:rPr lang="fr-FR" dirty="0">
                <a:latin typeface="Calibri" panose="020F0502020204030204" pitchFamily="34" charset="0"/>
                <a:ea typeface="Calibri" panose="020F0502020204030204" pitchFamily="34" charset="0"/>
                <a:cs typeface="Calibri" panose="020F0502020204030204" pitchFamily="34" charset="0"/>
              </a:rPr>
              <a:t>2024/2025</a:t>
            </a:r>
          </a:p>
        </p:txBody>
      </p:sp>
      <p:pic>
        <p:nvPicPr>
          <p:cNvPr id="9" name="Picture 10">
            <a:extLst>
              <a:ext uri="{FF2B5EF4-FFF2-40B4-BE49-F238E27FC236}">
                <a16:creationId xmlns:a16="http://schemas.microsoft.com/office/drawing/2014/main" id="{CD83534C-8F11-5CA6-E022-78913DC6310E}"/>
              </a:ext>
            </a:extLst>
          </p:cNvPr>
          <p:cNvPicPr/>
          <p:nvPr/>
        </p:nvPicPr>
        <p:blipFill>
          <a:blip r:embed="rId2"/>
          <a:stretch>
            <a:fillRect/>
          </a:stretch>
        </p:blipFill>
        <p:spPr>
          <a:xfrm>
            <a:off x="6530293" y="111510"/>
            <a:ext cx="2552700" cy="580430"/>
          </a:xfrm>
          <a:prstGeom prst="rect">
            <a:avLst/>
          </a:prstGeom>
        </p:spPr>
      </p:pic>
      <p:pic>
        <p:nvPicPr>
          <p:cNvPr id="10" name="Picture 8">
            <a:extLst>
              <a:ext uri="{FF2B5EF4-FFF2-40B4-BE49-F238E27FC236}">
                <a16:creationId xmlns:a16="http://schemas.microsoft.com/office/drawing/2014/main" id="{7C6D334B-BBBD-21EF-5C94-0BC16B943883}"/>
              </a:ext>
            </a:extLst>
          </p:cNvPr>
          <p:cNvPicPr/>
          <p:nvPr/>
        </p:nvPicPr>
        <p:blipFill>
          <a:blip r:embed="rId3"/>
          <a:stretch>
            <a:fillRect/>
          </a:stretch>
        </p:blipFill>
        <p:spPr>
          <a:xfrm>
            <a:off x="135348" y="208313"/>
            <a:ext cx="1842135" cy="541020"/>
          </a:xfrm>
          <a:prstGeom prst="rect">
            <a:avLst/>
          </a:prstGeom>
        </p:spPr>
      </p:pic>
    </p:spTree>
    <p:extLst>
      <p:ext uri="{BB962C8B-B14F-4D97-AF65-F5344CB8AC3E}">
        <p14:creationId xmlns:p14="http://schemas.microsoft.com/office/powerpoint/2010/main" val="140284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a:extLst>
            <a:ext uri="{FF2B5EF4-FFF2-40B4-BE49-F238E27FC236}">
              <a16:creationId xmlns:a16="http://schemas.microsoft.com/office/drawing/2014/main" id="{A9F60979-C3EE-76BF-78FF-FE2D455AB98C}"/>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C211F1E3-8AFA-CF18-B636-6A4E43B8E86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b="1" dirty="0">
                <a:latin typeface="Calibri" panose="020F0502020204030204" pitchFamily="34" charset="0"/>
                <a:ea typeface="Calibri" panose="020F0502020204030204" pitchFamily="34" charset="0"/>
                <a:cs typeface="Calibri" panose="020F0502020204030204" pitchFamily="34" charset="0"/>
              </a:rPr>
              <a:t>Mission1: Déploiement d’</a:t>
            </a:r>
            <a:r>
              <a:rPr lang="fr-FR" b="1" dirty="0" err="1">
                <a:latin typeface="Calibri" panose="020F0502020204030204" pitchFamily="34" charset="0"/>
                <a:ea typeface="Calibri" panose="020F0502020204030204" pitchFamily="34" charset="0"/>
                <a:cs typeface="Calibri" panose="020F0502020204030204" pitchFamily="34" charset="0"/>
              </a:rPr>
              <a:t>Axelor</a:t>
            </a:r>
            <a:r>
              <a:rPr lang="fr-FR" b="1" dirty="0">
                <a:latin typeface="Calibri" panose="020F0502020204030204" pitchFamily="34" charset="0"/>
                <a:ea typeface="Calibri" panose="020F0502020204030204" pitchFamily="34" charset="0"/>
                <a:cs typeface="Calibri" panose="020F0502020204030204" pitchFamily="34" charset="0"/>
              </a:rPr>
              <a:t> sur GCP</a:t>
            </a:r>
            <a:endParaRPr b="1" dirty="0">
              <a:latin typeface="Calibri" panose="020F0502020204030204" pitchFamily="34" charset="0"/>
              <a:ea typeface="Calibri" panose="020F0502020204030204" pitchFamily="34" charset="0"/>
              <a:cs typeface="Calibri" panose="020F0502020204030204" pitchFamily="34" charset="0"/>
            </a:endParaRPr>
          </a:p>
        </p:txBody>
      </p:sp>
      <p:grpSp>
        <p:nvGrpSpPr>
          <p:cNvPr id="22" name="Google Shape;4077;p58">
            <a:extLst>
              <a:ext uri="{FF2B5EF4-FFF2-40B4-BE49-F238E27FC236}">
                <a16:creationId xmlns:a16="http://schemas.microsoft.com/office/drawing/2014/main" id="{A6CAA3A4-ADC6-0341-85B4-2C374CD9823A}"/>
              </a:ext>
            </a:extLst>
          </p:cNvPr>
          <p:cNvGrpSpPr/>
          <p:nvPr/>
        </p:nvGrpSpPr>
        <p:grpSpPr>
          <a:xfrm>
            <a:off x="2985766" y="2584021"/>
            <a:ext cx="3410356" cy="1684310"/>
            <a:chOff x="2496310" y="3693351"/>
            <a:chExt cx="1342906" cy="688926"/>
          </a:xfrm>
        </p:grpSpPr>
        <p:grpSp>
          <p:nvGrpSpPr>
            <p:cNvPr id="23" name="Google Shape;4078;p58">
              <a:extLst>
                <a:ext uri="{FF2B5EF4-FFF2-40B4-BE49-F238E27FC236}">
                  <a16:creationId xmlns:a16="http://schemas.microsoft.com/office/drawing/2014/main" id="{54FE2D41-F90B-82D0-48A6-335A18819ACF}"/>
                </a:ext>
              </a:extLst>
            </p:cNvPr>
            <p:cNvGrpSpPr/>
            <p:nvPr/>
          </p:nvGrpSpPr>
          <p:grpSpPr>
            <a:xfrm>
              <a:off x="2496310" y="3693351"/>
              <a:ext cx="1342906" cy="688875"/>
              <a:chOff x="2496310" y="3693351"/>
              <a:chExt cx="1342906" cy="688875"/>
            </a:xfrm>
          </p:grpSpPr>
          <p:sp>
            <p:nvSpPr>
              <p:cNvPr id="28" name="Google Shape;4079;p58">
                <a:extLst>
                  <a:ext uri="{FF2B5EF4-FFF2-40B4-BE49-F238E27FC236}">
                    <a16:creationId xmlns:a16="http://schemas.microsoft.com/office/drawing/2014/main" id="{37963A77-9BFA-92EF-9A4F-E92178C35D02}"/>
                  </a:ext>
                </a:extLst>
              </p:cNvPr>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80;p58">
                <a:extLst>
                  <a:ext uri="{FF2B5EF4-FFF2-40B4-BE49-F238E27FC236}">
                    <a16:creationId xmlns:a16="http://schemas.microsoft.com/office/drawing/2014/main" id="{00C52F0B-1B78-B146-B84A-6396956C980B}"/>
                  </a:ext>
                </a:extLst>
              </p:cNvPr>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81;p58">
                <a:extLst>
                  <a:ext uri="{FF2B5EF4-FFF2-40B4-BE49-F238E27FC236}">
                    <a16:creationId xmlns:a16="http://schemas.microsoft.com/office/drawing/2014/main" id="{5C5155A7-D9ED-6168-B995-717BDB3F7488}"/>
                  </a:ext>
                </a:extLst>
              </p:cNvPr>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82;p58">
                <a:extLst>
                  <a:ext uri="{FF2B5EF4-FFF2-40B4-BE49-F238E27FC236}">
                    <a16:creationId xmlns:a16="http://schemas.microsoft.com/office/drawing/2014/main" id="{DC7A227E-0285-B842-62BA-ADAC79B3A1BA}"/>
                  </a:ext>
                </a:extLst>
              </p:cNvPr>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3;p58">
                <a:extLst>
                  <a:ext uri="{FF2B5EF4-FFF2-40B4-BE49-F238E27FC236}">
                    <a16:creationId xmlns:a16="http://schemas.microsoft.com/office/drawing/2014/main" id="{3852DC8C-F84F-A9BA-7913-725EADCAD399}"/>
                  </a:ext>
                </a:extLst>
              </p:cNvPr>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84;p58">
                <a:extLst>
                  <a:ext uri="{FF2B5EF4-FFF2-40B4-BE49-F238E27FC236}">
                    <a16:creationId xmlns:a16="http://schemas.microsoft.com/office/drawing/2014/main" id="{047DE205-2B07-C63E-5212-F94A5E00CBED}"/>
                  </a:ext>
                </a:extLst>
              </p:cNvPr>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4085;p58">
                <a:extLst>
                  <a:ext uri="{FF2B5EF4-FFF2-40B4-BE49-F238E27FC236}">
                    <a16:creationId xmlns:a16="http://schemas.microsoft.com/office/drawing/2014/main" id="{B252E8D3-D303-E8B4-0388-940A52CC0AC6}"/>
                  </a:ext>
                </a:extLst>
              </p:cNvPr>
              <p:cNvCxnSpPr>
                <a:stCxn id="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5" name="Google Shape;4086;p58">
                <a:extLst>
                  <a:ext uri="{FF2B5EF4-FFF2-40B4-BE49-F238E27FC236}">
                    <a16:creationId xmlns:a16="http://schemas.microsoft.com/office/drawing/2014/main" id="{A111FDB2-58D1-D499-CDEA-E60CB602D92F}"/>
                  </a:ext>
                </a:extLst>
              </p:cNvPr>
              <p:cNvCxnSpPr>
                <a:stCxn id="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6" name="Google Shape;4087;p58">
                <a:extLst>
                  <a:ext uri="{FF2B5EF4-FFF2-40B4-BE49-F238E27FC236}">
                    <a16:creationId xmlns:a16="http://schemas.microsoft.com/office/drawing/2014/main" id="{EA87E363-7412-3B32-5923-771E40EFD563}"/>
                  </a:ext>
                </a:extLst>
              </p:cNvPr>
              <p:cNvCxnSpPr>
                <a:stCxn id="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7" name="Google Shape;4088;p58">
                <a:extLst>
                  <a:ext uri="{FF2B5EF4-FFF2-40B4-BE49-F238E27FC236}">
                    <a16:creationId xmlns:a16="http://schemas.microsoft.com/office/drawing/2014/main" id="{5A75AE68-019B-B524-6282-9F3C7F514F56}"/>
                  </a:ext>
                </a:extLst>
              </p:cNvPr>
              <p:cNvCxnSpPr>
                <a:stCxn id="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8" name="Google Shape;4089;p58">
                <a:extLst>
                  <a:ext uri="{FF2B5EF4-FFF2-40B4-BE49-F238E27FC236}">
                    <a16:creationId xmlns:a16="http://schemas.microsoft.com/office/drawing/2014/main" id="{7BCCE36A-E737-7780-F3A7-2B8B127F3BCD}"/>
                  </a:ext>
                </a:extLst>
              </p:cNvPr>
              <p:cNvCxnSpPr>
                <a:stCxn id="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24" name="Google Shape;4090;p58">
              <a:extLst>
                <a:ext uri="{FF2B5EF4-FFF2-40B4-BE49-F238E27FC236}">
                  <a16:creationId xmlns:a16="http://schemas.microsoft.com/office/drawing/2014/main" id="{18B2499D-E138-CE7A-A8F4-D68FB2EFAE47}"/>
                </a:ext>
              </a:extLst>
            </p:cNvPr>
            <p:cNvGrpSpPr/>
            <p:nvPr/>
          </p:nvGrpSpPr>
          <p:grpSpPr>
            <a:xfrm>
              <a:off x="2675275" y="3930557"/>
              <a:ext cx="1003306" cy="451719"/>
              <a:chOff x="2675275" y="4174282"/>
              <a:chExt cx="1003306" cy="451719"/>
            </a:xfrm>
          </p:grpSpPr>
          <p:sp>
            <p:nvSpPr>
              <p:cNvPr id="25" name="Google Shape;4091;p58">
                <a:extLst>
                  <a:ext uri="{FF2B5EF4-FFF2-40B4-BE49-F238E27FC236}">
                    <a16:creationId xmlns:a16="http://schemas.microsoft.com/office/drawing/2014/main" id="{ABE062D1-EE25-ECF9-4884-251633C41DBD}"/>
                  </a:ext>
                </a:extLst>
              </p:cNvPr>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92;p58">
                <a:extLst>
                  <a:ext uri="{FF2B5EF4-FFF2-40B4-BE49-F238E27FC236}">
                    <a16:creationId xmlns:a16="http://schemas.microsoft.com/office/drawing/2014/main" id="{08D28363-8BFA-F985-2D87-B4EB63D8B142}"/>
                  </a:ext>
                </a:extLst>
              </p:cNvPr>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93;p58">
                <a:extLst>
                  <a:ext uri="{FF2B5EF4-FFF2-40B4-BE49-F238E27FC236}">
                    <a16:creationId xmlns:a16="http://schemas.microsoft.com/office/drawing/2014/main" id="{23C9E7A7-FED3-34BC-A72B-2838D88611D8}"/>
                  </a:ext>
                </a:extLst>
              </p:cNvPr>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ZoneTexte 38">
            <a:extLst>
              <a:ext uri="{FF2B5EF4-FFF2-40B4-BE49-F238E27FC236}">
                <a16:creationId xmlns:a16="http://schemas.microsoft.com/office/drawing/2014/main" id="{2873161B-4EF3-6E63-3704-3CB1BF3E84F0}"/>
              </a:ext>
            </a:extLst>
          </p:cNvPr>
          <p:cNvSpPr txBox="1"/>
          <p:nvPr/>
        </p:nvSpPr>
        <p:spPr>
          <a:xfrm>
            <a:off x="310650" y="3306095"/>
            <a:ext cx="2889555" cy="523220"/>
          </a:xfrm>
          <a:prstGeom prst="rect">
            <a:avLst/>
          </a:prstGeom>
          <a:noFill/>
        </p:spPr>
        <p:txBody>
          <a:bodyPr wrap="square" rtlCol="0">
            <a:spAutoFit/>
          </a:bodyPr>
          <a:lstStyle/>
          <a:p>
            <a:r>
              <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rPr>
              <a:t>Mise en place d’un démonstrateur ERP cloud</a:t>
            </a:r>
          </a:p>
        </p:txBody>
      </p:sp>
      <p:sp>
        <p:nvSpPr>
          <p:cNvPr id="40" name="ZoneTexte 39">
            <a:extLst>
              <a:ext uri="{FF2B5EF4-FFF2-40B4-BE49-F238E27FC236}">
                <a16:creationId xmlns:a16="http://schemas.microsoft.com/office/drawing/2014/main" id="{AFBE431B-2536-5236-00B6-C8C1CBCEDC5A}"/>
              </a:ext>
            </a:extLst>
          </p:cNvPr>
          <p:cNvSpPr txBox="1"/>
          <p:nvPr/>
        </p:nvSpPr>
        <p:spPr>
          <a:xfrm>
            <a:off x="39007" y="2578486"/>
            <a:ext cx="3389609" cy="382092"/>
          </a:xfrm>
          <a:prstGeom prst="rect">
            <a:avLst/>
          </a:prstGeom>
          <a:noFill/>
        </p:spPr>
        <p:txBody>
          <a:bodyPr wrap="square" rtlCol="0">
            <a:spAutoFit/>
          </a:bodyPr>
          <a:lstStyle/>
          <a:p>
            <a:pPr lvl="0" eaLnBrk="0" fontAlgn="base" hangingPunct="0">
              <a:lnSpc>
                <a:spcPct val="150000"/>
              </a:lnSpc>
              <a:spcBef>
                <a:spcPct val="0"/>
              </a:spcBef>
              <a:spcAft>
                <a:spcPct val="0"/>
              </a:spcAft>
              <a:buClrTx/>
            </a:pPr>
            <a:r>
              <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rPr>
              <a:t>Configuration d’une infrastructure sécurisée</a:t>
            </a:r>
          </a:p>
        </p:txBody>
      </p:sp>
      <p:sp>
        <p:nvSpPr>
          <p:cNvPr id="41" name="ZoneTexte 40">
            <a:extLst>
              <a:ext uri="{FF2B5EF4-FFF2-40B4-BE49-F238E27FC236}">
                <a16:creationId xmlns:a16="http://schemas.microsoft.com/office/drawing/2014/main" id="{29934B17-CCC0-89A4-11D1-2C3D123C117A}"/>
              </a:ext>
            </a:extLst>
          </p:cNvPr>
          <p:cNvSpPr txBox="1"/>
          <p:nvPr/>
        </p:nvSpPr>
        <p:spPr>
          <a:xfrm>
            <a:off x="3270523" y="2254005"/>
            <a:ext cx="2885726" cy="307777"/>
          </a:xfrm>
          <a:prstGeom prst="rect">
            <a:avLst/>
          </a:prstGeom>
          <a:noFill/>
        </p:spPr>
        <p:txBody>
          <a:bodyPr wrap="none" rtlCol="0">
            <a:spAutoFit/>
          </a:bodyPr>
          <a:lstStyle/>
          <a:p>
            <a:r>
              <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rPr>
              <a:t>Installation des prérequis techniques</a:t>
            </a:r>
          </a:p>
        </p:txBody>
      </p:sp>
      <p:sp>
        <p:nvSpPr>
          <p:cNvPr id="42" name="ZoneTexte 41">
            <a:extLst>
              <a:ext uri="{FF2B5EF4-FFF2-40B4-BE49-F238E27FC236}">
                <a16:creationId xmlns:a16="http://schemas.microsoft.com/office/drawing/2014/main" id="{B1A70828-8753-0122-AD44-01774BF3CE3A}"/>
              </a:ext>
            </a:extLst>
          </p:cNvPr>
          <p:cNvSpPr txBox="1"/>
          <p:nvPr/>
        </p:nvSpPr>
        <p:spPr>
          <a:xfrm>
            <a:off x="5923385" y="2651999"/>
            <a:ext cx="3235158" cy="307777"/>
          </a:xfrm>
          <a:prstGeom prst="rect">
            <a:avLst/>
          </a:prstGeom>
          <a:noFill/>
        </p:spPr>
        <p:txBody>
          <a:bodyPr wrap="square" rtlCol="0">
            <a:spAutoFit/>
          </a:bodyPr>
          <a:lstStyle/>
          <a:p>
            <a:r>
              <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rPr>
              <a:t>Déploiement et tests de fonctionnement</a:t>
            </a:r>
          </a:p>
        </p:txBody>
      </p:sp>
      <p:sp>
        <p:nvSpPr>
          <p:cNvPr id="43" name="ZoneTexte 42">
            <a:extLst>
              <a:ext uri="{FF2B5EF4-FFF2-40B4-BE49-F238E27FC236}">
                <a16:creationId xmlns:a16="http://schemas.microsoft.com/office/drawing/2014/main" id="{69C8C2BC-5100-5206-6E51-08FF694DE4C8}"/>
              </a:ext>
            </a:extLst>
          </p:cNvPr>
          <p:cNvSpPr txBox="1"/>
          <p:nvPr/>
        </p:nvSpPr>
        <p:spPr>
          <a:xfrm>
            <a:off x="6047266" y="3309232"/>
            <a:ext cx="3181274" cy="523220"/>
          </a:xfrm>
          <a:prstGeom prst="rect">
            <a:avLst/>
          </a:prstGeom>
          <a:noFill/>
        </p:spPr>
        <p:txBody>
          <a:bodyPr wrap="square" rtlCol="0">
            <a:spAutoFit/>
          </a:bodyPr>
          <a:lstStyle/>
          <a:p>
            <a:pPr algn="ctr"/>
            <a:r>
              <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rPr>
              <a:t>Rédaction d’une documentation technique complète</a:t>
            </a:r>
          </a:p>
        </p:txBody>
      </p:sp>
    </p:spTree>
    <p:extLst>
      <p:ext uri="{BB962C8B-B14F-4D97-AF65-F5344CB8AC3E}">
        <p14:creationId xmlns:p14="http://schemas.microsoft.com/office/powerpoint/2010/main" val="10467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a:extLst>
            <a:ext uri="{FF2B5EF4-FFF2-40B4-BE49-F238E27FC236}">
              <a16:creationId xmlns:a16="http://schemas.microsoft.com/office/drawing/2014/main" id="{C138ACD7-A066-948F-BFB1-DDB474465956}"/>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2DC77E84-79E6-8F37-A335-D38A4B01CD1C}"/>
              </a:ext>
            </a:extLst>
          </p:cNvPr>
          <p:cNvSpPr txBox="1">
            <a:spLocks noGrp="1"/>
          </p:cNvSpPr>
          <p:nvPr>
            <p:ph type="title"/>
          </p:nvPr>
        </p:nvSpPr>
        <p:spPr>
          <a:xfrm>
            <a:off x="720000" y="445025"/>
            <a:ext cx="8043000" cy="572700"/>
          </a:xfrm>
          <a:prstGeom prst="rect">
            <a:avLst/>
          </a:prstGeom>
        </p:spPr>
        <p:txBody>
          <a:bodyPr spcFirstLastPara="1" wrap="square" lIns="91425" tIns="91425" rIns="91425" bIns="91425" anchor="t" anchorCtr="0">
            <a:noAutofit/>
          </a:bodyPr>
          <a:lstStyle/>
          <a:p>
            <a:pPr lvl="0"/>
            <a:r>
              <a:rPr lang="fr-FR" b="1" dirty="0">
                <a:latin typeface="Calibri" panose="020F0502020204030204" pitchFamily="34" charset="0"/>
                <a:ea typeface="Calibri" panose="020F0502020204030204" pitchFamily="34" charset="0"/>
                <a:cs typeface="Calibri" panose="020F0502020204030204" pitchFamily="34" charset="0"/>
              </a:rPr>
              <a:t>Mission2: </a:t>
            </a:r>
            <a:r>
              <a:rPr lang="fr-FR" dirty="0"/>
              <a:t>Personnalisation des documents avec BIRT</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8BEB03AC-B262-3A48-E674-3CAE123A0B0A}"/>
              </a:ext>
            </a:extLst>
          </p:cNvPr>
          <p:cNvSpPr>
            <a:spLocks noGrp="1" noChangeArrowheads="1"/>
          </p:cNvSpPr>
          <p:nvPr>
            <p:ph type="subTitle" idx="2"/>
          </p:nvPr>
        </p:nvSpPr>
        <p:spPr bwMode="auto">
          <a:xfrm>
            <a:off x="720000" y="1855925"/>
            <a:ext cx="4469493"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Adaptation des modèles de factures d’</a:t>
            </a:r>
            <a:r>
              <a:rPr kumimoji="0" lang="fr-FR" altLang="fr-FR" sz="140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Axelor</a:t>
            </a:r>
            <a:endPar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Utilisation de BIRT Designer (Eclipse)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Modification des fichiers </a:t>
            </a:r>
            <a:r>
              <a:rPr kumimoji="0" lang="fr-FR" altLang="fr-FR" sz="140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kumimoji="0" lang="fr-FR" altLang="fr-FR" sz="140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rptdesign</a:t>
            </a:r>
            <a:endPar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Ajout de champs dynamiques (client, TVA, montant total)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Tests et validation dans l’environnement ERP</a:t>
            </a:r>
          </a:p>
        </p:txBody>
      </p:sp>
    </p:spTree>
    <p:extLst>
      <p:ext uri="{BB962C8B-B14F-4D97-AF65-F5344CB8AC3E}">
        <p14:creationId xmlns:p14="http://schemas.microsoft.com/office/powerpoint/2010/main" val="419355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a:extLst>
            <a:ext uri="{FF2B5EF4-FFF2-40B4-BE49-F238E27FC236}">
              <a16:creationId xmlns:a16="http://schemas.microsoft.com/office/drawing/2014/main" id="{81E9407D-F0BC-0DD3-4C07-B94CBA871CF6}"/>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0C0068A5-E98F-0B60-8D25-9C4BB669EB0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a:t>Mission3: Automatisation avec </a:t>
            </a:r>
            <a:r>
              <a:rPr lang="fr-FR" dirty="0" err="1"/>
              <a:t>Make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9CB7B1B5-1E0E-C55C-B2A6-012E04B39595}"/>
              </a:ext>
            </a:extLst>
          </p:cNvPr>
          <p:cNvSpPr>
            <a:spLocks noGrp="1" noChangeArrowheads="1"/>
          </p:cNvSpPr>
          <p:nvPr>
            <p:ph type="subTitle" idx="2"/>
          </p:nvPr>
        </p:nvSpPr>
        <p:spPr bwMode="auto">
          <a:xfrm>
            <a:off x="1122940" y="1394504"/>
            <a:ext cx="4746812"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automatiser l’importation des fichiers Excel clients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Analyse des correspondances entre colonnes et champs ERP</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Création de scénarios </a:t>
            </a:r>
            <a:r>
              <a:rPr kumimoji="0" lang="fr-FR" altLang="fr-FR" sz="140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Make</a:t>
            </a: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pour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Lecture et nettoyage des données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Vérification des formats et suppression des doublons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Envoi automatique vers </a:t>
            </a:r>
            <a:r>
              <a:rPr kumimoji="0" lang="fr-FR" altLang="fr-FR" sz="140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Axelor</a:t>
            </a:r>
            <a:r>
              <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via API REST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840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a:extLst>
            <a:ext uri="{FF2B5EF4-FFF2-40B4-BE49-F238E27FC236}">
              <a16:creationId xmlns:a16="http://schemas.microsoft.com/office/drawing/2014/main" id="{EEAD11E6-3D13-0C0B-31B1-2CBD11767DB6}"/>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D2F01146-4BAF-C0ED-6AB0-84056DDA90A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fr-FR" dirty="0"/>
              <a:t>Mission4: Application Control Tower </a:t>
            </a:r>
            <a:r>
              <a:rPr lang="fr-FR" dirty="0" err="1"/>
              <a:t>SupplyChain</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5CD5A667-E936-9B3C-3A74-8D56777B6D5B}"/>
              </a:ext>
            </a:extLst>
          </p:cNvPr>
          <p:cNvSpPr txBox="1"/>
          <p:nvPr/>
        </p:nvSpPr>
        <p:spPr>
          <a:xfrm>
            <a:off x="3872345" y="2258291"/>
            <a:ext cx="234360" cy="307777"/>
          </a:xfrm>
          <a:prstGeom prst="rect">
            <a:avLst/>
          </a:prstGeom>
          <a:noFill/>
        </p:spPr>
        <p:txBody>
          <a:bodyPr wrap="none" rtlCol="0">
            <a:spAutoFit/>
          </a:bodyPr>
          <a:lstStyle/>
          <a:p>
            <a:r>
              <a:rPr lang="fr-FR" dirty="0"/>
              <a:t> </a:t>
            </a:r>
          </a:p>
        </p:txBody>
      </p:sp>
      <p:grpSp>
        <p:nvGrpSpPr>
          <p:cNvPr id="36" name="Google Shape;902;p54">
            <a:extLst>
              <a:ext uri="{FF2B5EF4-FFF2-40B4-BE49-F238E27FC236}">
                <a16:creationId xmlns:a16="http://schemas.microsoft.com/office/drawing/2014/main" id="{28D8E537-E1EB-394D-CAF4-D7C235B06CEE}"/>
              </a:ext>
            </a:extLst>
          </p:cNvPr>
          <p:cNvGrpSpPr/>
          <p:nvPr/>
        </p:nvGrpSpPr>
        <p:grpSpPr>
          <a:xfrm>
            <a:off x="825077" y="2183313"/>
            <a:ext cx="3388692" cy="939470"/>
            <a:chOff x="4411970" y="3775939"/>
            <a:chExt cx="797845" cy="220435"/>
          </a:xfrm>
        </p:grpSpPr>
        <p:sp>
          <p:nvSpPr>
            <p:cNvPr id="37" name="Google Shape;903;p54">
              <a:extLst>
                <a:ext uri="{FF2B5EF4-FFF2-40B4-BE49-F238E27FC236}">
                  <a16:creationId xmlns:a16="http://schemas.microsoft.com/office/drawing/2014/main" id="{1D485B65-AABE-61D0-178F-81F0CA835DE5}"/>
                </a:ext>
              </a:extLst>
            </p:cNvPr>
            <p:cNvSpPr/>
            <p:nvPr/>
          </p:nvSpPr>
          <p:spPr>
            <a:xfrm>
              <a:off x="4411970" y="3775939"/>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r>
                <a:rPr lang="fr-FR" dirty="0">
                  <a:solidFill>
                    <a:schemeClr val="bg1"/>
                  </a:solidFill>
                  <a:latin typeface="Calibri" panose="020F0502020204030204" pitchFamily="34" charset="0"/>
                  <a:ea typeface="Calibri" panose="020F0502020204030204" pitchFamily="34" charset="0"/>
                  <a:cs typeface="Calibri" panose="020F0502020204030204" pitchFamily="34" charset="0"/>
                </a:rPr>
                <a:t>- Développement un outil de pilotage en temps réel de la performance la </a:t>
              </a:r>
              <a:r>
                <a:rPr lang="fr-FR" dirty="0" err="1">
                  <a:solidFill>
                    <a:schemeClr val="bg1"/>
                  </a:solidFill>
                  <a:latin typeface="Calibri" panose="020F0502020204030204" pitchFamily="34" charset="0"/>
                  <a:ea typeface="Calibri" panose="020F0502020204030204" pitchFamily="34" charset="0"/>
                  <a:cs typeface="Calibri" panose="020F0502020204030204" pitchFamily="34" charset="0"/>
                </a:rPr>
                <a:t>supplychain</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Google Shape;904;p54">
              <a:extLst>
                <a:ext uri="{FF2B5EF4-FFF2-40B4-BE49-F238E27FC236}">
                  <a16:creationId xmlns:a16="http://schemas.microsoft.com/office/drawing/2014/main" id="{A28A0A30-A9AE-1593-7509-6E2F37C724BD}"/>
                </a:ext>
              </a:extLst>
            </p:cNvPr>
            <p:cNvSpPr/>
            <p:nvPr/>
          </p:nvSpPr>
          <p:spPr>
            <a:xfrm>
              <a:off x="4411970" y="3936005"/>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ZoneTexte 41">
            <a:extLst>
              <a:ext uri="{FF2B5EF4-FFF2-40B4-BE49-F238E27FC236}">
                <a16:creationId xmlns:a16="http://schemas.microsoft.com/office/drawing/2014/main" id="{F2F437F6-4025-FD34-EBEE-E1843FF70F8F}"/>
              </a:ext>
            </a:extLst>
          </p:cNvPr>
          <p:cNvSpPr txBox="1"/>
          <p:nvPr/>
        </p:nvSpPr>
        <p:spPr>
          <a:xfrm>
            <a:off x="8084563" y="2239360"/>
            <a:ext cx="234360" cy="307777"/>
          </a:xfrm>
          <a:prstGeom prst="rect">
            <a:avLst/>
          </a:prstGeom>
          <a:noFill/>
        </p:spPr>
        <p:txBody>
          <a:bodyPr wrap="none" rtlCol="0">
            <a:spAutoFit/>
          </a:bodyPr>
          <a:lstStyle/>
          <a:p>
            <a:r>
              <a:rPr lang="fr-FR" dirty="0"/>
              <a:t> </a:t>
            </a:r>
          </a:p>
        </p:txBody>
      </p:sp>
      <p:grpSp>
        <p:nvGrpSpPr>
          <p:cNvPr id="43" name="Google Shape;902;p54">
            <a:extLst>
              <a:ext uri="{FF2B5EF4-FFF2-40B4-BE49-F238E27FC236}">
                <a16:creationId xmlns:a16="http://schemas.microsoft.com/office/drawing/2014/main" id="{4749F4AC-F154-889D-8894-DEAB1DE1C5C6}"/>
              </a:ext>
            </a:extLst>
          </p:cNvPr>
          <p:cNvGrpSpPr/>
          <p:nvPr/>
        </p:nvGrpSpPr>
        <p:grpSpPr>
          <a:xfrm>
            <a:off x="4930231" y="2138064"/>
            <a:ext cx="3388692" cy="939471"/>
            <a:chOff x="4411970" y="3775939"/>
            <a:chExt cx="797845" cy="220435"/>
          </a:xfrm>
        </p:grpSpPr>
        <p:sp>
          <p:nvSpPr>
            <p:cNvPr id="44" name="Google Shape;903;p54">
              <a:extLst>
                <a:ext uri="{FF2B5EF4-FFF2-40B4-BE49-F238E27FC236}">
                  <a16:creationId xmlns:a16="http://schemas.microsoft.com/office/drawing/2014/main" id="{A0EDFB82-33E7-C5BD-260F-F35742403865}"/>
                </a:ext>
              </a:extLst>
            </p:cNvPr>
            <p:cNvSpPr/>
            <p:nvPr/>
          </p:nvSpPr>
          <p:spPr>
            <a:xfrm>
              <a:off x="4411970" y="3775939"/>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endPar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0" eaLnBrk="0" fontAlgn="base" hangingPunct="0">
                <a:spcBef>
                  <a:spcPct val="0"/>
                </a:spcBef>
                <a:spcAft>
                  <a:spcPct val="0"/>
                </a:spcAft>
                <a:buClrTx/>
              </a:pPr>
              <a:endParaRPr lang="fr-FR" altLang="fr-FR"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0" eaLnBrk="0" fontAlgn="base" hangingPunct="0">
                <a:spcBef>
                  <a:spcPct val="0"/>
                </a:spcBef>
                <a:spcAft>
                  <a:spcPct val="0"/>
                </a:spcAft>
                <a:buClrTx/>
              </a:pPr>
              <a:r>
                <a:rPr lang="fr-FR" altLang="fr-FR" dirty="0">
                  <a:solidFill>
                    <a:schemeClr val="bg1"/>
                  </a:solidFill>
                  <a:latin typeface="Calibri" panose="020F0502020204030204" pitchFamily="34" charset="0"/>
                  <a:ea typeface="Calibri" panose="020F0502020204030204" pitchFamily="34" charset="0"/>
                  <a:cs typeface="Calibri" panose="020F0502020204030204" pitchFamily="34" charset="0"/>
                </a:rPr>
                <a:t>- Optimiser la gestion des flux logistiques</a:t>
              </a:r>
            </a:p>
            <a:p>
              <a:pPr lvl="0" eaLnBrk="0" fontAlgn="base" hangingPunct="0">
                <a:spcBef>
                  <a:spcPct val="0"/>
                </a:spcBef>
                <a:spcAft>
                  <a:spcPct val="0"/>
                </a:spcAft>
                <a:buClrTx/>
              </a:pPr>
              <a:r>
                <a:rPr lang="fr-FR" altLang="fr-FR" dirty="0">
                  <a:solidFill>
                    <a:schemeClr val="bg1"/>
                  </a:solidFill>
                  <a:latin typeface="Calibri" panose="020F0502020204030204" pitchFamily="34" charset="0"/>
                  <a:ea typeface="Calibri" panose="020F0502020204030204" pitchFamily="34" charset="0"/>
                  <a:cs typeface="Calibri" panose="020F0502020204030204" pitchFamily="34" charset="0"/>
                </a:rPr>
                <a:t>- Identifier les points critiques</a:t>
              </a:r>
            </a:p>
            <a:p>
              <a:pPr lvl="0" eaLnBrk="0" fontAlgn="base" hangingPunct="0">
                <a:spcBef>
                  <a:spcPct val="0"/>
                </a:spcBef>
                <a:spcAft>
                  <a:spcPct val="0"/>
                </a:spcAft>
                <a:buClrTx/>
              </a:pPr>
              <a:r>
                <a:rPr lang="fr-FR" altLang="fr-FR" dirty="0">
                  <a:solidFill>
                    <a:schemeClr val="bg1"/>
                  </a:solidFill>
                  <a:latin typeface="Calibri" panose="020F0502020204030204" pitchFamily="34" charset="0"/>
                  <a:ea typeface="Calibri" panose="020F0502020204030204" pitchFamily="34" charset="0"/>
                  <a:cs typeface="Calibri" panose="020F0502020204030204" pitchFamily="34" charset="0"/>
                </a:rPr>
                <a:t>- Améliorer la prise de décision grâce à une            </a:t>
              </a:r>
              <a:r>
                <a:rPr lang="fr-FR" altLang="fr-FR" dirty="0">
                  <a:solidFill>
                    <a:schemeClr val="tx2"/>
                  </a:solidFill>
                  <a:latin typeface="Calibri" panose="020F0502020204030204" pitchFamily="34" charset="0"/>
                  <a:ea typeface="Calibri" panose="020F0502020204030204" pitchFamily="34" charset="0"/>
                  <a:cs typeface="Calibri" panose="020F0502020204030204" pitchFamily="34" charset="0"/>
                </a:rPr>
                <a:t>--</a:t>
              </a:r>
              <a:r>
                <a:rPr lang="fr-FR" altLang="fr-FR" dirty="0">
                  <a:solidFill>
                    <a:schemeClr val="bg1"/>
                  </a:solidFill>
                  <a:latin typeface="Calibri" panose="020F0502020204030204" pitchFamily="34" charset="0"/>
                  <a:ea typeface="Calibri" panose="020F0502020204030204" pitchFamily="34" charset="0"/>
                  <a:cs typeface="Calibri" panose="020F0502020204030204" pitchFamily="34" charset="0"/>
                </a:rPr>
                <a:t>vision claire et dynamique</a:t>
              </a:r>
            </a:p>
            <a:p>
              <a:endParaRPr lang="fr-FR" altLang="fr-FR"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45" name="Google Shape;904;p54">
              <a:extLst>
                <a:ext uri="{FF2B5EF4-FFF2-40B4-BE49-F238E27FC236}">
                  <a16:creationId xmlns:a16="http://schemas.microsoft.com/office/drawing/2014/main" id="{CB319AFB-3A3C-2EF2-EB62-3FD70D6F9546}"/>
                </a:ext>
              </a:extLst>
            </p:cNvPr>
            <p:cNvSpPr/>
            <p:nvPr/>
          </p:nvSpPr>
          <p:spPr>
            <a:xfrm>
              <a:off x="4411970" y="3936005"/>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 name="Google Shape;902;p54">
            <a:extLst>
              <a:ext uri="{FF2B5EF4-FFF2-40B4-BE49-F238E27FC236}">
                <a16:creationId xmlns:a16="http://schemas.microsoft.com/office/drawing/2014/main" id="{39EA0D24-A29A-368E-DC3C-6854D4708363}"/>
              </a:ext>
            </a:extLst>
          </p:cNvPr>
          <p:cNvGrpSpPr/>
          <p:nvPr/>
        </p:nvGrpSpPr>
        <p:grpSpPr>
          <a:xfrm>
            <a:off x="2877654" y="3567520"/>
            <a:ext cx="3388692" cy="939471"/>
            <a:chOff x="4351349" y="4038200"/>
            <a:chExt cx="797845" cy="220435"/>
          </a:xfrm>
        </p:grpSpPr>
        <p:sp>
          <p:nvSpPr>
            <p:cNvPr id="47" name="Google Shape;903;p54">
              <a:extLst>
                <a:ext uri="{FF2B5EF4-FFF2-40B4-BE49-F238E27FC236}">
                  <a16:creationId xmlns:a16="http://schemas.microsoft.com/office/drawing/2014/main" id="{0EE706A7-A046-4976-B52D-42C06DCD8210}"/>
                </a:ext>
              </a:extLst>
            </p:cNvPr>
            <p:cNvSpPr/>
            <p:nvPr/>
          </p:nvSpPr>
          <p:spPr>
            <a:xfrm>
              <a:off x="4351349" y="4038200"/>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r>
                <a:rPr lang="fr-FR" dirty="0">
                  <a:solidFill>
                    <a:schemeClr val="bg1"/>
                  </a:solidFill>
                  <a:latin typeface="Calibri" panose="020F0502020204030204" pitchFamily="34" charset="0"/>
                  <a:ea typeface="Calibri" panose="020F0502020204030204" pitchFamily="34" charset="0"/>
                  <a:cs typeface="Calibri" panose="020F0502020204030204" pitchFamily="34" charset="0"/>
                </a:rPr>
                <a:t>- Dashboard personnalisable avec widgets dynamiques(chart, </a:t>
              </a:r>
              <a:r>
                <a:rPr lang="fr-FR" dirty="0" err="1">
                  <a:solidFill>
                    <a:schemeClr val="bg1"/>
                  </a:solidFill>
                  <a:latin typeface="Calibri" panose="020F0502020204030204" pitchFamily="34" charset="0"/>
                  <a:ea typeface="Calibri" panose="020F0502020204030204" pitchFamily="34" charset="0"/>
                  <a:cs typeface="Calibri" panose="020F0502020204030204" pitchFamily="34" charset="0"/>
                </a:rPr>
                <a:t>tableaux,carte,map</a:t>
              </a:r>
              <a:r>
                <a:rPr lang="fr-FR"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Google Shape;904;p54">
              <a:extLst>
                <a:ext uri="{FF2B5EF4-FFF2-40B4-BE49-F238E27FC236}">
                  <a16:creationId xmlns:a16="http://schemas.microsoft.com/office/drawing/2014/main" id="{91F8D4DE-011E-D62B-F849-5B4AD3E0C38B}"/>
                </a:ext>
              </a:extLst>
            </p:cNvPr>
            <p:cNvSpPr/>
            <p:nvPr/>
          </p:nvSpPr>
          <p:spPr>
            <a:xfrm>
              <a:off x="4351349" y="4198266"/>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100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D8627B9B-111B-2FDC-EC1C-DCC56BC78582}"/>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A58B8195-4AB1-C896-0871-D1AA823DDA4F}"/>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fr-FR" sz="3000" b="1" dirty="0" err="1">
                <a:latin typeface="Calibri" panose="020F0502020204030204" pitchFamily="34" charset="0"/>
                <a:ea typeface="Calibri" panose="020F0502020204030204" pitchFamily="34" charset="0"/>
                <a:cs typeface="Calibri" panose="020F0502020204030204" pitchFamily="34" charset="0"/>
              </a:rPr>
              <a:t>Demo</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7FD48E9B-B5E7-84A0-413A-598690751408}"/>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354" name="Google Shape;354;p32">
            <a:extLst>
              <a:ext uri="{FF2B5EF4-FFF2-40B4-BE49-F238E27FC236}">
                <a16:creationId xmlns:a16="http://schemas.microsoft.com/office/drawing/2014/main" id="{95D4005A-372B-90A5-B963-EC154BD195EF}"/>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315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64F42925-6106-B7D6-8106-0E156117C276}"/>
            </a:ext>
          </a:extLst>
        </p:cNvPr>
        <p:cNvGrpSpPr/>
        <p:nvPr/>
      </p:nvGrpSpPr>
      <p:grpSpPr>
        <a:xfrm>
          <a:off x="0" y="0"/>
          <a:ext cx="0" cy="0"/>
          <a:chOff x="0" y="0"/>
          <a:chExt cx="0" cy="0"/>
        </a:xfrm>
      </p:grpSpPr>
      <p:pic>
        <p:nvPicPr>
          <p:cNvPr id="20" name="Image 19" descr="Une image contenant texte, capture d’écran, conception, Police">
            <a:extLst>
              <a:ext uri="{FF2B5EF4-FFF2-40B4-BE49-F238E27FC236}">
                <a16:creationId xmlns:a16="http://schemas.microsoft.com/office/drawing/2014/main" id="{64FA798C-AC7F-720B-739E-7C7C97AA790C}"/>
              </a:ext>
            </a:extLst>
          </p:cNvPr>
          <p:cNvPicPr>
            <a:picLocks noChangeAspect="1"/>
          </p:cNvPicPr>
          <p:nvPr/>
        </p:nvPicPr>
        <p:blipFill>
          <a:blip r:embed="rId3"/>
          <a:stretch>
            <a:fillRect/>
          </a:stretch>
        </p:blipFill>
        <p:spPr>
          <a:xfrm>
            <a:off x="1212705" y="949902"/>
            <a:ext cx="6398758" cy="3109479"/>
          </a:xfrm>
          <a:prstGeom prst="rect">
            <a:avLst/>
          </a:prstGeom>
        </p:spPr>
      </p:pic>
    </p:spTree>
    <p:extLst>
      <p:ext uri="{BB962C8B-B14F-4D97-AF65-F5344CB8AC3E}">
        <p14:creationId xmlns:p14="http://schemas.microsoft.com/office/powerpoint/2010/main" val="1661735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7AD13272-9417-6C54-3290-20AA5082D23B}"/>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68FD5CF2-8D09-3177-00E5-E450879B28BF}"/>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fr-FR" sz="3000" b="1" dirty="0">
                <a:latin typeface="Calibri" panose="020F0502020204030204" pitchFamily="34" charset="0"/>
                <a:ea typeface="Calibri" panose="020F0502020204030204" pitchFamily="34" charset="0"/>
                <a:cs typeface="Calibri" panose="020F0502020204030204" pitchFamily="34" charset="0"/>
              </a:rPr>
              <a:t>Axes d’</a:t>
            </a:r>
            <a:r>
              <a:rPr lang="fr-FR" sz="3000" b="1" dirty="0" err="1">
                <a:latin typeface="Calibri" panose="020F0502020204030204" pitchFamily="34" charset="0"/>
                <a:ea typeface="Calibri" panose="020F0502020204030204" pitchFamily="34" charset="0"/>
                <a:cs typeface="Calibri" panose="020F0502020204030204" pitchFamily="34" charset="0"/>
              </a:rPr>
              <a:t>Amelioration</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A71704AA-0D62-4D14-FD95-65E83BAB609E}"/>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354" name="Google Shape;354;p32">
            <a:extLst>
              <a:ext uri="{FF2B5EF4-FFF2-40B4-BE49-F238E27FC236}">
                <a16:creationId xmlns:a16="http://schemas.microsoft.com/office/drawing/2014/main" id="{72972DA9-38FE-F17E-7F13-CBAA27407B54}"/>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8872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Axes d’Amelioration</a:t>
            </a:r>
            <a:endParaRPr dirty="0"/>
          </a:p>
        </p:txBody>
      </p:sp>
      <p:sp>
        <p:nvSpPr>
          <p:cNvPr id="10" name="ZoneTexte 9">
            <a:extLst>
              <a:ext uri="{FF2B5EF4-FFF2-40B4-BE49-F238E27FC236}">
                <a16:creationId xmlns:a16="http://schemas.microsoft.com/office/drawing/2014/main" id="{A287B51C-138D-38F2-0D84-AAFE2FE0CCC8}"/>
              </a:ext>
            </a:extLst>
          </p:cNvPr>
          <p:cNvSpPr txBox="1"/>
          <p:nvPr/>
        </p:nvSpPr>
        <p:spPr>
          <a:xfrm>
            <a:off x="893009" y="1544665"/>
            <a:ext cx="3678991" cy="954107"/>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La mise en place complète du Backend for Frontend (</a:t>
            </a:r>
            <a:r>
              <a:rPr lang="fr-FR" b="1" dirty="0" err="1">
                <a:solidFill>
                  <a:schemeClr val="tx1"/>
                </a:solidFill>
                <a:latin typeface="Calibri" panose="020F0502020204030204" pitchFamily="34" charset="0"/>
                <a:ea typeface="Calibri" panose="020F0502020204030204" pitchFamily="34" charset="0"/>
                <a:cs typeface="Calibri" panose="020F0502020204030204" pitchFamily="34" charset="0"/>
              </a:rPr>
              <a:t>FastAPI</a:t>
            </a: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 pour mieux séparer les responsabilités</a:t>
            </a:r>
          </a:p>
          <a:p>
            <a:pPr marL="285750" indent="-285750">
              <a:buFont typeface="Arial" panose="020B0604020202020204" pitchFamily="34" charset="0"/>
              <a:buChar char="•"/>
            </a:pPr>
            <a:endParaRPr lang="fr-FR" dirty="0">
              <a:solidFill>
                <a:schemeClr val="tx1"/>
              </a:solidFill>
            </a:endParaRPr>
          </a:p>
        </p:txBody>
      </p:sp>
      <p:sp>
        <p:nvSpPr>
          <p:cNvPr id="11" name="ZoneTexte 10">
            <a:extLst>
              <a:ext uri="{FF2B5EF4-FFF2-40B4-BE49-F238E27FC236}">
                <a16:creationId xmlns:a16="http://schemas.microsoft.com/office/drawing/2014/main" id="{127DBC22-FD4C-85E1-D8EB-B7C316ECF6E5}"/>
              </a:ext>
            </a:extLst>
          </p:cNvPr>
          <p:cNvSpPr txBox="1"/>
          <p:nvPr/>
        </p:nvSpPr>
        <p:spPr>
          <a:xfrm>
            <a:off x="4572000" y="1544665"/>
            <a:ext cx="3464419" cy="954107"/>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La migration de </a:t>
            </a:r>
            <a:r>
              <a:rPr lang="fr-FR" b="1" dirty="0" err="1">
                <a:solidFill>
                  <a:schemeClr val="tx1"/>
                </a:solidFill>
                <a:latin typeface="Calibri" panose="020F0502020204030204" pitchFamily="34" charset="0"/>
                <a:ea typeface="Calibri" panose="020F0502020204030204" pitchFamily="34" charset="0"/>
                <a:cs typeface="Calibri" panose="020F0502020204030204" pitchFamily="34" charset="0"/>
              </a:rPr>
              <a:t>Supabase</a:t>
            </a: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 vers </a:t>
            </a:r>
            <a:r>
              <a:rPr lang="fr-FR" b="1" dirty="0" err="1">
                <a:solidFill>
                  <a:schemeClr val="tx1"/>
                </a:solidFill>
                <a:latin typeface="Calibri" panose="020F0502020204030204" pitchFamily="34" charset="0"/>
                <a:ea typeface="Calibri" panose="020F0502020204030204" pitchFamily="34" charset="0"/>
                <a:cs typeface="Calibri" panose="020F0502020204030204" pitchFamily="34" charset="0"/>
              </a:rPr>
              <a:t>FastAPI</a:t>
            </a: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 afin d’obtenir une architecture plus performante et maîtrisée</a:t>
            </a:r>
          </a:p>
          <a:p>
            <a:endParaRPr lang="fr-FR" dirty="0">
              <a:solidFill>
                <a:schemeClr val="tx1"/>
              </a:solidFill>
            </a:endParaRPr>
          </a:p>
        </p:txBody>
      </p:sp>
      <p:sp>
        <p:nvSpPr>
          <p:cNvPr id="15" name="ZoneTexte 14">
            <a:extLst>
              <a:ext uri="{FF2B5EF4-FFF2-40B4-BE49-F238E27FC236}">
                <a16:creationId xmlns:a16="http://schemas.microsoft.com/office/drawing/2014/main" id="{25521239-ED60-14B1-C354-E65ACAF00886}"/>
              </a:ext>
            </a:extLst>
          </p:cNvPr>
          <p:cNvSpPr txBox="1"/>
          <p:nvPr/>
        </p:nvSpPr>
        <p:spPr>
          <a:xfrm>
            <a:off x="893008" y="3025712"/>
            <a:ext cx="3762119" cy="738664"/>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Création d’un module d’approvisionnement afin de gérer les demandes d’achat, commandes fournisseurs…</a:t>
            </a:r>
          </a:p>
        </p:txBody>
      </p:sp>
      <p:sp>
        <p:nvSpPr>
          <p:cNvPr id="18" name="ZoneTexte 17">
            <a:extLst>
              <a:ext uri="{FF2B5EF4-FFF2-40B4-BE49-F238E27FC236}">
                <a16:creationId xmlns:a16="http://schemas.microsoft.com/office/drawing/2014/main" id="{1CB19194-6F49-0525-25AA-6D36F62F5249}"/>
              </a:ext>
            </a:extLst>
          </p:cNvPr>
          <p:cNvSpPr txBox="1"/>
          <p:nvPr/>
        </p:nvSpPr>
        <p:spPr>
          <a:xfrm>
            <a:off x="4572000" y="3025712"/>
            <a:ext cx="3464419" cy="738664"/>
          </a:xfrm>
          <a:prstGeom prst="rect">
            <a:avLst/>
          </a:prstGeom>
          <a:noFill/>
        </p:spPr>
        <p:txBody>
          <a:bodyPr wrap="square" rtlCol="0">
            <a:spAutoFit/>
          </a:bodyPr>
          <a:lstStyle/>
          <a:p>
            <a:pPr marL="285750" indent="-285750">
              <a:buFont typeface="Arial" panose="020B0604020202020204" pitchFamily="34" charset="0"/>
              <a:buChar char="•"/>
            </a:pP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Enrichissement du </a:t>
            </a:r>
            <a:r>
              <a:rPr lang="fr-FR" b="1" dirty="0" err="1">
                <a:solidFill>
                  <a:schemeClr val="tx1"/>
                </a:solidFill>
                <a:latin typeface="Calibri" panose="020F0502020204030204" pitchFamily="34" charset="0"/>
                <a:ea typeface="Calibri" panose="020F0502020204030204" pitchFamily="34" charset="0"/>
                <a:cs typeface="Calibri" panose="020F0502020204030204" pitchFamily="34" charset="0"/>
              </a:rPr>
              <a:t>dashboard</a:t>
            </a:r>
            <a:r>
              <a:rPr lang="fr-FR" b="1" dirty="0">
                <a:solidFill>
                  <a:schemeClr val="tx1"/>
                </a:solidFill>
                <a:latin typeface="Calibri" panose="020F0502020204030204" pitchFamily="34" charset="0"/>
                <a:ea typeface="Calibri" panose="020F0502020204030204" pitchFamily="34" charset="0"/>
                <a:cs typeface="Calibri" panose="020F0502020204030204" pitchFamily="34" charset="0"/>
              </a:rPr>
              <a:t> avec de nouveaux KPIs et Optimisation de l’expérience utilisateur (UX/UI)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54036758-F7BD-2C64-8803-0DA2218D4B70}"/>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F5040C6E-554F-1AFF-1371-65DDC02CB12A}"/>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fr-FR" sz="3000" b="1" dirty="0">
                <a:latin typeface="Calibri" panose="020F0502020204030204" pitchFamily="34" charset="0"/>
                <a:ea typeface="Calibri" panose="020F0502020204030204" pitchFamily="34" charset="0"/>
                <a:cs typeface="Calibri" panose="020F0502020204030204" pitchFamily="34" charset="0"/>
              </a:rPr>
              <a:t>Conclusion</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5A651A87-7DA7-FC48-8D14-5B3F1F83F35D}"/>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cxnSp>
        <p:nvCxnSpPr>
          <p:cNvPr id="354" name="Google Shape;354;p32">
            <a:extLst>
              <a:ext uri="{FF2B5EF4-FFF2-40B4-BE49-F238E27FC236}">
                <a16:creationId xmlns:a16="http://schemas.microsoft.com/office/drawing/2014/main" id="{E3B1D8B7-3556-148B-EE71-C04B0CEC4955}"/>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55028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6" name="Google Shape;568;p47">
            <a:extLst>
              <a:ext uri="{FF2B5EF4-FFF2-40B4-BE49-F238E27FC236}">
                <a16:creationId xmlns:a16="http://schemas.microsoft.com/office/drawing/2014/main" id="{11ED02DF-F57E-EF43-2341-5EEE5A644485}"/>
              </a:ext>
            </a:extLst>
          </p:cNvPr>
          <p:cNvSpPr txBox="1">
            <a:spLocks noGrp="1"/>
          </p:cNvSpPr>
          <p:nvPr>
            <p:ph type="title"/>
          </p:nvPr>
        </p:nvSpPr>
        <p:spPr>
          <a:xfrm>
            <a:off x="1215736" y="1433618"/>
            <a:ext cx="6712527" cy="1899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Merci Pour Votre Attention!</a:t>
            </a:r>
            <a:endParaRPr dirty="0"/>
          </a:p>
        </p:txBody>
      </p:sp>
      <p:cxnSp>
        <p:nvCxnSpPr>
          <p:cNvPr id="7" name="Google Shape;581;p47">
            <a:extLst>
              <a:ext uri="{FF2B5EF4-FFF2-40B4-BE49-F238E27FC236}">
                <a16:creationId xmlns:a16="http://schemas.microsoft.com/office/drawing/2014/main" id="{AAF6957B-63A8-FFC6-3E66-75487B818671}"/>
              </a:ext>
            </a:extLst>
          </p:cNvPr>
          <p:cNvCxnSpPr/>
          <p:nvPr/>
        </p:nvCxnSpPr>
        <p:spPr>
          <a:xfrm>
            <a:off x="1386381" y="3444095"/>
            <a:ext cx="6184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 b="1" dirty="0">
                <a:latin typeface="Calibri" panose="020F0502020204030204" pitchFamily="34" charset="0"/>
                <a:ea typeface="Calibri" panose="020F0502020204030204" pitchFamily="34" charset="0"/>
                <a:cs typeface="Calibri" panose="020F0502020204030204" pitchFamily="34" charset="0"/>
              </a:rPr>
              <a:t>Plan de pr</a:t>
            </a:r>
            <a:r>
              <a:rPr lang="fr-FR" b="1" dirty="0">
                <a:latin typeface="Calibri" panose="020F0502020204030204" pitchFamily="34" charset="0"/>
                <a:ea typeface="Calibri" panose="020F0502020204030204" pitchFamily="34" charset="0"/>
                <a:cs typeface="Calibri" panose="020F0502020204030204" pitchFamily="34" charset="0"/>
              </a:rPr>
              <a:t>é</a:t>
            </a:r>
            <a:r>
              <a:rPr lang="en" b="1" dirty="0">
                <a:latin typeface="Calibri" panose="020F0502020204030204" pitchFamily="34" charset="0"/>
                <a:ea typeface="Calibri" panose="020F0502020204030204" pitchFamily="34" charset="0"/>
                <a:cs typeface="Calibri" panose="020F0502020204030204" pitchFamily="34" charset="0"/>
              </a:rPr>
              <a:t>sentation</a:t>
            </a:r>
            <a:endParaRPr dirty="0"/>
          </a:p>
        </p:txBody>
      </p:sp>
      <p:sp>
        <p:nvSpPr>
          <p:cNvPr id="453" name="Google Shape;453;p41"/>
          <p:cNvSpPr txBox="1">
            <a:spLocks noGrp="1"/>
          </p:cNvSpPr>
          <p:nvPr>
            <p:ph type="title" idx="4294967295"/>
          </p:nvPr>
        </p:nvSpPr>
        <p:spPr>
          <a:xfrm>
            <a:off x="1237700" y="1424594"/>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54" name="Google Shape;454;p41"/>
          <p:cNvSpPr txBox="1">
            <a:spLocks noGrp="1"/>
          </p:cNvSpPr>
          <p:nvPr>
            <p:ph type="title" idx="4294967295"/>
          </p:nvPr>
        </p:nvSpPr>
        <p:spPr>
          <a:xfrm>
            <a:off x="3191458" y="1424594"/>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55" name="Google Shape;455;p41"/>
          <p:cNvSpPr txBox="1">
            <a:spLocks noGrp="1"/>
          </p:cNvSpPr>
          <p:nvPr>
            <p:ph type="title" idx="4294967295"/>
          </p:nvPr>
        </p:nvSpPr>
        <p:spPr>
          <a:xfrm>
            <a:off x="5145217" y="1424594"/>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56" name="Google Shape;456;p41"/>
          <p:cNvSpPr txBox="1">
            <a:spLocks noGrp="1"/>
          </p:cNvSpPr>
          <p:nvPr>
            <p:ph type="title" idx="4294967295"/>
          </p:nvPr>
        </p:nvSpPr>
        <p:spPr>
          <a:xfrm>
            <a:off x="7098975" y="1424594"/>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57" name="Google Shape;457;p41"/>
          <p:cNvSpPr txBox="1">
            <a:spLocks noGrp="1"/>
          </p:cNvSpPr>
          <p:nvPr>
            <p:ph type="title" idx="4294967295"/>
          </p:nvPr>
        </p:nvSpPr>
        <p:spPr>
          <a:xfrm>
            <a:off x="2285308" y="3063520"/>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458" name="Google Shape;458;p41"/>
          <p:cNvSpPr txBox="1">
            <a:spLocks noGrp="1"/>
          </p:cNvSpPr>
          <p:nvPr>
            <p:ph type="title" idx="4294967295"/>
          </p:nvPr>
        </p:nvSpPr>
        <p:spPr>
          <a:xfrm>
            <a:off x="4239066" y="3063520"/>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459" name="Google Shape;459;p41"/>
          <p:cNvSpPr txBox="1">
            <a:spLocks noGrp="1"/>
          </p:cNvSpPr>
          <p:nvPr>
            <p:ph type="title" idx="4294967295"/>
          </p:nvPr>
        </p:nvSpPr>
        <p:spPr>
          <a:xfrm>
            <a:off x="6192825" y="3063520"/>
            <a:ext cx="807300" cy="6465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sp>
        <p:nvSpPr>
          <p:cNvPr id="461" name="Google Shape;461;p41"/>
          <p:cNvSpPr txBox="1"/>
          <p:nvPr/>
        </p:nvSpPr>
        <p:spPr>
          <a:xfrm flipH="1">
            <a:off x="735200" y="2147288"/>
            <a:ext cx="1812300" cy="369300"/>
          </a:xfrm>
          <a:prstGeom prst="rect">
            <a:avLst/>
          </a:prstGeom>
          <a:noFill/>
          <a:ln>
            <a:noFill/>
          </a:ln>
        </p:spPr>
        <p:txBody>
          <a:bodyPr spcFirstLastPara="1" wrap="square" lIns="91425" tIns="91425" rIns="91425" bIns="91425" anchor="t" anchorCtr="0">
            <a:noAutofit/>
          </a:bodyPr>
          <a:lstStyle/>
          <a:p>
            <a:pPr marL="0" lvl="0" indent="0"/>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Présentation d’Entreprise</a:t>
            </a:r>
          </a:p>
        </p:txBody>
      </p:sp>
      <p:sp>
        <p:nvSpPr>
          <p:cNvPr id="462" name="Google Shape;462;p41"/>
          <p:cNvSpPr txBox="1"/>
          <p:nvPr/>
        </p:nvSpPr>
        <p:spPr>
          <a:xfrm flipH="1">
            <a:off x="2688958" y="2147288"/>
            <a:ext cx="1812300" cy="369300"/>
          </a:xfrm>
          <a:prstGeom prst="rect">
            <a:avLst/>
          </a:prstGeom>
          <a:noFill/>
          <a:ln>
            <a:noFill/>
          </a:ln>
        </p:spPr>
        <p:txBody>
          <a:bodyPr spcFirstLastPara="1" wrap="square" lIns="91425" tIns="91425" rIns="91425" bIns="91425" anchor="t" anchorCtr="0">
            <a:noAutofit/>
          </a:bodyPr>
          <a:lstStyle/>
          <a:p>
            <a:pPr lvl="0" algn="ct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Contexte</a:t>
            </a:r>
          </a:p>
        </p:txBody>
      </p:sp>
      <p:sp>
        <p:nvSpPr>
          <p:cNvPr id="463" name="Google Shape;463;p41"/>
          <p:cNvSpPr txBox="1"/>
          <p:nvPr/>
        </p:nvSpPr>
        <p:spPr>
          <a:xfrm flipH="1">
            <a:off x="4642717" y="2147288"/>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urce Sans 3"/>
                <a:ea typeface="Source Sans 3"/>
                <a:cs typeface="Source Sans 3"/>
                <a:sym typeface="Source Sans 3"/>
              </a:rPr>
              <a:t>Choix Technologiques</a:t>
            </a:r>
            <a:endParaRPr sz="1200" dirty="0">
              <a:solidFill>
                <a:schemeClr val="dk1"/>
              </a:solidFill>
              <a:latin typeface="Source Sans 3"/>
              <a:ea typeface="Source Sans 3"/>
              <a:cs typeface="Source Sans 3"/>
              <a:sym typeface="Source Sans 3"/>
            </a:endParaRPr>
          </a:p>
        </p:txBody>
      </p:sp>
      <p:sp>
        <p:nvSpPr>
          <p:cNvPr id="464" name="Google Shape;464;p41"/>
          <p:cNvSpPr txBox="1"/>
          <p:nvPr/>
        </p:nvSpPr>
        <p:spPr>
          <a:xfrm flipH="1">
            <a:off x="6596475" y="2147288"/>
            <a:ext cx="1812300" cy="369300"/>
          </a:xfrm>
          <a:prstGeom prst="rect">
            <a:avLst/>
          </a:prstGeom>
          <a:noFill/>
          <a:ln>
            <a:noFill/>
          </a:ln>
        </p:spPr>
        <p:txBody>
          <a:bodyPr spcFirstLastPara="1" wrap="square" lIns="91425" tIns="91425" rIns="91425" bIns="91425" anchor="t" anchorCtr="0">
            <a:noAutofit/>
          </a:bodyPr>
          <a:lstStyle/>
          <a:p>
            <a:pPr marL="0" lvl="0" indent="0" algn="ct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Missions réalisées</a:t>
            </a:r>
          </a:p>
        </p:txBody>
      </p:sp>
      <p:sp>
        <p:nvSpPr>
          <p:cNvPr id="465" name="Google Shape;465;p41"/>
          <p:cNvSpPr txBox="1"/>
          <p:nvPr/>
        </p:nvSpPr>
        <p:spPr>
          <a:xfrm flipH="1">
            <a:off x="1782808" y="3786214"/>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urce Sans 3"/>
                <a:ea typeface="Source Sans 3"/>
                <a:cs typeface="Source Sans 3"/>
                <a:sym typeface="Source Sans 3"/>
              </a:rPr>
              <a:t>Demonstration</a:t>
            </a:r>
            <a:endParaRPr sz="1200" dirty="0">
              <a:solidFill>
                <a:schemeClr val="dk1"/>
              </a:solidFill>
              <a:latin typeface="Source Sans 3"/>
              <a:ea typeface="Source Sans 3"/>
              <a:cs typeface="Source Sans 3"/>
              <a:sym typeface="Source Sans 3"/>
            </a:endParaRPr>
          </a:p>
        </p:txBody>
      </p:sp>
      <p:sp>
        <p:nvSpPr>
          <p:cNvPr id="466" name="Google Shape;466;p41"/>
          <p:cNvSpPr txBox="1"/>
          <p:nvPr/>
        </p:nvSpPr>
        <p:spPr>
          <a:xfrm flipH="1">
            <a:off x="3736566" y="3786214"/>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urce Sans 3"/>
                <a:ea typeface="Source Sans 3"/>
                <a:cs typeface="Source Sans 3"/>
                <a:sym typeface="Source Sans 3"/>
              </a:rPr>
              <a:t>Axes d’amelioration</a:t>
            </a:r>
            <a:endParaRPr sz="1200" dirty="0">
              <a:solidFill>
                <a:schemeClr val="dk1"/>
              </a:solidFill>
              <a:latin typeface="Source Sans 3"/>
              <a:ea typeface="Source Sans 3"/>
              <a:cs typeface="Source Sans 3"/>
              <a:sym typeface="Source Sans 3"/>
            </a:endParaRPr>
          </a:p>
        </p:txBody>
      </p:sp>
      <p:sp>
        <p:nvSpPr>
          <p:cNvPr id="467" name="Google Shape;467;p41"/>
          <p:cNvSpPr txBox="1"/>
          <p:nvPr/>
        </p:nvSpPr>
        <p:spPr>
          <a:xfrm flipH="1">
            <a:off x="5690325" y="3786214"/>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urce Sans 3"/>
                <a:ea typeface="Source Sans 3"/>
                <a:cs typeface="Source Sans 3"/>
                <a:sym typeface="Source Sans 3"/>
              </a:rPr>
              <a:t>conclusion</a:t>
            </a:r>
            <a:endParaRPr sz="1200" dirty="0">
              <a:solidFill>
                <a:schemeClr val="dk1"/>
              </a:solidFill>
              <a:latin typeface="Source Sans 3"/>
              <a:ea typeface="Source Sans 3"/>
              <a:cs typeface="Source Sans 3"/>
              <a:sym typeface="Source Sans 3"/>
            </a:endParaRPr>
          </a:p>
        </p:txBody>
      </p:sp>
      <p:sp>
        <p:nvSpPr>
          <p:cNvPr id="468" name="Google Shape;468;p41"/>
          <p:cNvSpPr txBox="1"/>
          <p:nvPr/>
        </p:nvSpPr>
        <p:spPr>
          <a:xfrm flipH="1">
            <a:off x="6596475" y="3832263"/>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Source Sans 3"/>
              <a:ea typeface="Source Sans 3"/>
              <a:cs typeface="Source Sans 3"/>
              <a:sym typeface="Source Sans 3"/>
            </a:endParaRPr>
          </a:p>
        </p:txBody>
      </p:sp>
      <p:cxnSp>
        <p:nvCxnSpPr>
          <p:cNvPr id="469" name="Google Shape;469;p41"/>
          <p:cNvCxnSpPr>
            <a:stCxn id="454" idx="3"/>
            <a:endCxn id="455" idx="1"/>
          </p:cNvCxnSpPr>
          <p:nvPr/>
        </p:nvCxnSpPr>
        <p:spPr>
          <a:xfrm>
            <a:off x="3998758" y="1747844"/>
            <a:ext cx="1146600" cy="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41"/>
          <p:cNvCxnSpPr>
            <a:stCxn id="456" idx="2"/>
            <a:endCxn id="464" idx="0"/>
          </p:cNvCxnSpPr>
          <p:nvPr/>
        </p:nvCxnSpPr>
        <p:spPr>
          <a:xfrm rot="-5400000" flipH="1">
            <a:off x="7464825" y="2108894"/>
            <a:ext cx="76200" cy="600"/>
          </a:xfrm>
          <a:prstGeom prst="bentConnector3">
            <a:avLst>
              <a:gd name="adj1" fmla="val 49996"/>
            </a:avLst>
          </a:prstGeom>
          <a:noFill/>
          <a:ln w="9525" cap="flat" cmpd="sng">
            <a:solidFill>
              <a:schemeClr val="dk2"/>
            </a:solidFill>
            <a:prstDash val="solid"/>
            <a:round/>
            <a:headEnd type="none" w="med" len="med"/>
            <a:tailEnd type="none" w="med" len="med"/>
          </a:ln>
        </p:spPr>
      </p:cxnSp>
      <p:cxnSp>
        <p:nvCxnSpPr>
          <p:cNvPr id="471" name="Google Shape;471;p41"/>
          <p:cNvCxnSpPr>
            <a:stCxn id="464" idx="2"/>
            <a:endCxn id="457" idx="0"/>
          </p:cNvCxnSpPr>
          <p:nvPr/>
        </p:nvCxnSpPr>
        <p:spPr>
          <a:xfrm rot="5400000">
            <a:off x="4822326" y="383221"/>
            <a:ext cx="546932" cy="4813667"/>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74" name="Google Shape;474;p41"/>
          <p:cNvCxnSpPr>
            <a:stCxn id="453" idx="3"/>
            <a:endCxn id="454" idx="1"/>
          </p:cNvCxnSpPr>
          <p:nvPr/>
        </p:nvCxnSpPr>
        <p:spPr>
          <a:xfrm>
            <a:off x="2045000" y="1747844"/>
            <a:ext cx="1146600" cy="0"/>
          </a:xfrm>
          <a:prstGeom prst="straightConnector1">
            <a:avLst/>
          </a:prstGeom>
          <a:noFill/>
          <a:ln w="9525" cap="flat" cmpd="sng">
            <a:solidFill>
              <a:schemeClr val="dk2"/>
            </a:solidFill>
            <a:prstDash val="solid"/>
            <a:round/>
            <a:headEnd type="none" w="med" len="med"/>
            <a:tailEnd type="none" w="med" len="med"/>
          </a:ln>
        </p:spPr>
      </p:cxnSp>
      <p:cxnSp>
        <p:nvCxnSpPr>
          <p:cNvPr id="475" name="Google Shape;475;p41"/>
          <p:cNvCxnSpPr>
            <a:stCxn id="455" idx="3"/>
            <a:endCxn id="456" idx="1"/>
          </p:cNvCxnSpPr>
          <p:nvPr/>
        </p:nvCxnSpPr>
        <p:spPr>
          <a:xfrm>
            <a:off x="5952517" y="1747844"/>
            <a:ext cx="1146600" cy="0"/>
          </a:xfrm>
          <a:prstGeom prst="straightConnector1">
            <a:avLst/>
          </a:prstGeom>
          <a:noFill/>
          <a:ln w="9525" cap="flat" cmpd="sng">
            <a:solidFill>
              <a:schemeClr val="dk2"/>
            </a:solidFill>
            <a:prstDash val="solid"/>
            <a:round/>
            <a:headEnd type="none" w="med" len="med"/>
            <a:tailEnd type="none" w="med" len="med"/>
          </a:ln>
        </p:spPr>
      </p:cxnSp>
      <p:cxnSp>
        <p:nvCxnSpPr>
          <p:cNvPr id="476" name="Google Shape;476;p41"/>
          <p:cNvCxnSpPr>
            <a:stCxn id="457" idx="3"/>
            <a:endCxn id="458" idx="1"/>
          </p:cNvCxnSpPr>
          <p:nvPr/>
        </p:nvCxnSpPr>
        <p:spPr>
          <a:xfrm>
            <a:off x="3092608" y="3386770"/>
            <a:ext cx="1146458" cy="0"/>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476;p41">
            <a:extLst>
              <a:ext uri="{FF2B5EF4-FFF2-40B4-BE49-F238E27FC236}">
                <a16:creationId xmlns:a16="http://schemas.microsoft.com/office/drawing/2014/main" id="{DD753B11-CB66-173C-269F-9EA7237F97C6}"/>
              </a:ext>
            </a:extLst>
          </p:cNvPr>
          <p:cNvCxnSpPr>
            <a:cxnSpLocks/>
            <a:stCxn id="458" idx="3"/>
            <a:endCxn id="459" idx="1"/>
          </p:cNvCxnSpPr>
          <p:nvPr/>
        </p:nvCxnSpPr>
        <p:spPr>
          <a:xfrm>
            <a:off x="5046366" y="3386770"/>
            <a:ext cx="1146459"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Contents of this template</a:t>
            </a:r>
            <a:endParaRPr b="0" dirty="0"/>
          </a:p>
        </p:txBody>
      </p:sp>
      <p:sp>
        <p:nvSpPr>
          <p:cNvPr id="320" name="Google Shape;320;p29"/>
          <p:cNvSpPr txBox="1">
            <a:spLocks noGrp="1"/>
          </p:cNvSpPr>
          <p:nvPr>
            <p:ph type="subTitle" idx="1"/>
          </p:nvPr>
        </p:nvSpPr>
        <p:spPr>
          <a:xfrm>
            <a:off x="717751" y="1091525"/>
            <a:ext cx="77085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321" name="Google Shape;321;p29"/>
          <p:cNvGraphicFramePr/>
          <p:nvPr>
            <p:extLst>
              <p:ext uri="{D42A27DB-BD31-4B8C-83A1-F6EECF244321}">
                <p14:modId xmlns:p14="http://schemas.microsoft.com/office/powerpoint/2010/main" val="2828236471"/>
              </p:ext>
            </p:extLst>
          </p:nvPr>
        </p:nvGraphicFramePr>
        <p:xfrm>
          <a:off x="720000" y="1614825"/>
          <a:ext cx="7704000" cy="2169150"/>
        </p:xfrm>
        <a:graphic>
          <a:graphicData uri="http://schemas.openxmlformats.org/drawingml/2006/table">
            <a:tbl>
              <a:tblPr>
                <a:noFill/>
                <a:tableStyleId>{96429D4C-AE05-425A-8F75-647A1D08F9F0}</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u="sng" dirty="0">
                          <a:solidFill>
                            <a:schemeClr val="dk1"/>
                          </a:solidFill>
                          <a:latin typeface="Ramabhadra"/>
                          <a:ea typeface="Ramabhadra"/>
                          <a:cs typeface="Ramabhadra"/>
                          <a:sym typeface="Ramabhadra"/>
                        </a:rPr>
                        <a:t>Axelor</a:t>
                      </a:r>
                      <a:endParaRPr sz="1000" u="sng" dirty="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Source Sans 3"/>
                          <a:ea typeface="Source Sans 3"/>
                          <a:cs typeface="Source Sans 3"/>
                          <a:sym typeface="Source Sans 3"/>
                        </a:rPr>
                        <a:t>To view this template correctly in PowerPoint, download and install the fonts we used</a:t>
                      </a:r>
                      <a:endParaRPr sz="100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u="sng" dirty="0">
                          <a:solidFill>
                            <a:schemeClr val="dk1"/>
                          </a:solidFill>
                          <a:latin typeface="Ramabhadra"/>
                          <a:ea typeface="Ramabhadra"/>
                          <a:cs typeface="Ramabhadra"/>
                          <a:sym typeface="Ramabhadra"/>
                        </a:rPr>
                        <a:t>Birt</a:t>
                      </a:r>
                      <a:endParaRPr sz="1000" u="sng" dirty="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Source Sans 3"/>
                          <a:ea typeface="Source Sans 3"/>
                          <a:cs typeface="Source Sans 3"/>
                          <a:sym typeface="Source Sans 3"/>
                        </a:rPr>
                        <a:t>An assortment of graphic resources that are suitable for use in this presentation</a:t>
                      </a:r>
                      <a:endParaRPr sz="100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u="sng" dirty="0">
                          <a:solidFill>
                            <a:schemeClr val="dk1"/>
                          </a:solidFill>
                          <a:latin typeface="Ramabhadra"/>
                          <a:ea typeface="Ramabhadra"/>
                          <a:cs typeface="Ramabhadra"/>
                          <a:sym typeface="Ramabhadra"/>
                          <a:hlinkClick r:id="rId3" action="ppaction://hlinksldjump">
                            <a:extLst>
                              <a:ext uri="{A12FA001-AC4F-418D-AE19-62706E023703}">
                                <ahyp:hlinkClr xmlns:ahyp="http://schemas.microsoft.com/office/drawing/2018/hyperlinkcolor" val="tx"/>
                              </a:ext>
                            </a:extLst>
                          </a:hlinkClick>
                        </a:rPr>
                        <a:t>Thanks slide</a:t>
                      </a:r>
                      <a:endParaRPr sz="1000" u="sng" dirty="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Source Sans 3"/>
                          <a:ea typeface="Source Sans 3"/>
                          <a:cs typeface="Source Sans 3"/>
                          <a:sym typeface="Source Sans 3"/>
                        </a:rPr>
                        <a:t>You must keep it so that proper credits for our design are given</a:t>
                      </a:r>
                      <a:endParaRPr sz="100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u="sng">
                          <a:solidFill>
                            <a:schemeClr val="dk1"/>
                          </a:solidFill>
                          <a:latin typeface="Ramabhadra"/>
                          <a:ea typeface="Ramabhadra"/>
                          <a:cs typeface="Ramabhadra"/>
                          <a:sym typeface="Ramabhadra"/>
                          <a:hlinkClick r:id="rId4" action="ppaction://hlinksldjump">
                            <a:extLst>
                              <a:ext uri="{A12FA001-AC4F-418D-AE19-62706E023703}">
                                <ahyp:hlinkClr xmlns:ahyp="http://schemas.microsoft.com/office/drawing/2018/hyperlinkcolor" val="tx"/>
                              </a:ext>
                            </a:extLst>
                          </a:hlinkClick>
                        </a:rPr>
                        <a:t>Colors</a:t>
                      </a:r>
                      <a:endParaRPr sz="1000" u="sng">
                        <a:solidFill>
                          <a:schemeClr val="dk1"/>
                        </a:solidFill>
                        <a:latin typeface="Ramabhadra"/>
                        <a:ea typeface="Ramabhadra"/>
                        <a:cs typeface="Ramabhadra"/>
                        <a:sym typeface="Ramabhadra"/>
                      </a:endParaRPr>
                    </a:p>
                  </a:txBody>
                  <a:tcPr marL="91425" marR="29890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Source Sans 3"/>
                          <a:ea typeface="Source Sans 3"/>
                          <a:cs typeface="Source Sans 3"/>
                          <a:sym typeface="Source Sans 3"/>
                        </a:rPr>
                        <a:t>All the colors used in this presentation</a:t>
                      </a:r>
                      <a:endParaRPr sz="100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u="sng">
                          <a:solidFill>
                            <a:schemeClr val="dk1"/>
                          </a:solidFill>
                          <a:latin typeface="Ramabhadra"/>
                          <a:ea typeface="Ramabhadra"/>
                          <a:cs typeface="Ramabhadra"/>
                          <a:sym typeface="Ramabhadra"/>
                          <a:hlinkClick r:id="rId5"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Ramabhadra"/>
                          <a:ea typeface="Ramabhadra"/>
                          <a:cs typeface="Ramabhadra"/>
                          <a:sym typeface="Ramabhadra"/>
                        </a:rPr>
                        <a:t> and </a:t>
                      </a:r>
                      <a:r>
                        <a:rPr lang="en" sz="1000" u="sng">
                          <a:solidFill>
                            <a:schemeClr val="dk1"/>
                          </a:solidFill>
                          <a:latin typeface="Ramabhadra"/>
                          <a:ea typeface="Ramabhadra"/>
                          <a:cs typeface="Ramabhadra"/>
                          <a:sym typeface="Ramabhadra"/>
                          <a:hlinkClick r:id="rId6" action="ppaction://hlinksldjump">
                            <a:extLst>
                              <a:ext uri="{A12FA001-AC4F-418D-AE19-62706E023703}">
                                <ahyp:hlinkClr xmlns:ahyp="http://schemas.microsoft.com/office/drawing/2018/hyperlinkcolor" val="tx"/>
                              </a:ext>
                            </a:extLst>
                          </a:hlinkClick>
                        </a:rPr>
                        <a:t>infographic resources</a:t>
                      </a:r>
                      <a:endParaRPr sz="1000" u="sng">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These can be used in the template, and their size and color can be edited</a:t>
                      </a:r>
                      <a:endParaRPr sz="100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a:solidFill>
                            <a:schemeClr val="dk1"/>
                          </a:solidFill>
                          <a:latin typeface="Ramabhadra"/>
                          <a:ea typeface="Ramabhadra"/>
                          <a:cs typeface="Ramabhadra"/>
                          <a:sym typeface="Ramabhadra"/>
                        </a:rPr>
                        <a:t>Editable presentation theme </a:t>
                      </a:r>
                      <a:endParaRPr sz="10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Source Sans 3"/>
                          <a:ea typeface="Source Sans 3"/>
                          <a:cs typeface="Source Sans 3"/>
                          <a:sym typeface="Source Sans 3"/>
                        </a:rPr>
                        <a:t>You can edit the master slides easily. For more info, click </a:t>
                      </a:r>
                      <a:r>
                        <a:rPr lang="en" sz="1000" b="1" u="sng" dirty="0">
                          <a:solidFill>
                            <a:schemeClr val="dk1"/>
                          </a:solidFill>
                          <a:latin typeface="Source Sans 3"/>
                          <a:ea typeface="Source Sans 3"/>
                          <a:cs typeface="Source Sans 3"/>
                          <a:sym typeface="Source Sans 3"/>
                          <a:hlinkClick r:id="rId7">
                            <a:extLst>
                              <a:ext uri="{A12FA001-AC4F-418D-AE19-62706E023703}">
                                <ahyp:hlinkClr xmlns:ahyp="http://schemas.microsoft.com/office/drawing/2018/hyperlinkcolor" val="tx"/>
                              </a:ext>
                            </a:extLst>
                          </a:hlinkClick>
                        </a:rPr>
                        <a:t>here</a:t>
                      </a:r>
                      <a:endParaRPr sz="1000" dirty="0">
                        <a:solidFill>
                          <a:schemeClr val="dk1"/>
                        </a:solidFill>
                        <a:latin typeface="Source Sans 3"/>
                        <a:ea typeface="Source Sans 3"/>
                        <a:cs typeface="Source Sans 3"/>
                        <a:sym typeface="Source Sans 3"/>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2" name="Google Shape;322;p29"/>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For more info:</a:t>
            </a:r>
            <a:br>
              <a:rPr lang="en" sz="1000" b="1">
                <a:solidFill>
                  <a:schemeClr val="dk1"/>
                </a:solidFill>
                <a:latin typeface="Source Sans 3"/>
                <a:ea typeface="Source Sans 3"/>
                <a:cs typeface="Source Sans 3"/>
                <a:sym typeface="Source Sans 3"/>
              </a:rPr>
            </a:br>
            <a:r>
              <a:rPr lang="en" sz="1000" b="1" u="sng">
                <a:solidFill>
                  <a:schemeClr val="dk1"/>
                </a:solidFill>
                <a:latin typeface="Source Sans 3"/>
                <a:ea typeface="Source Sans 3"/>
                <a:cs typeface="Source Sans 3"/>
                <a:sym typeface="Source Sans 3"/>
                <a:hlinkClick r:id="rId8">
                  <a:extLst>
                    <a:ext uri="{A12FA001-AC4F-418D-AE19-62706E023703}">
                      <ahyp:hlinkClr xmlns:ahyp="http://schemas.microsoft.com/office/drawing/2018/hyperlinkcolor" val="tx"/>
                    </a:ext>
                  </a:extLst>
                </a:hlinkClick>
              </a:rPr>
              <a:t>Slidesgo</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9">
                  <a:extLst>
                    <a:ext uri="{A12FA001-AC4F-418D-AE19-62706E023703}">
                      <ahyp:hlinkClr xmlns:ahyp="http://schemas.microsoft.com/office/drawing/2018/hyperlinkcolor" val="tx"/>
                    </a:ext>
                  </a:extLst>
                </a:hlinkClick>
              </a:rPr>
              <a:t>Blog</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10">
                  <a:extLst>
                    <a:ext uri="{A12FA001-AC4F-418D-AE19-62706E023703}">
                      <ahyp:hlinkClr xmlns:ahyp="http://schemas.microsoft.com/office/drawing/2018/hyperlinkcolor" val="tx"/>
                    </a:ext>
                  </a:extLst>
                </a:hlinkClick>
              </a:rPr>
              <a:t>FAQs</a:t>
            </a:r>
            <a:endParaRPr sz="1000" b="1" u="sng">
              <a:solidFill>
                <a:schemeClr val="dk1"/>
              </a:solidFill>
              <a:latin typeface="Source Sans 3"/>
              <a:ea typeface="Source Sans 3"/>
              <a:cs typeface="Source Sans 3"/>
              <a:sym typeface="Source Sans 3"/>
            </a:endParaRPr>
          </a:p>
        </p:txBody>
      </p:sp>
      <p:sp>
        <p:nvSpPr>
          <p:cNvPr id="323" name="Google Shape;323;p29"/>
          <p:cNvSpPr txBox="1"/>
          <p:nvPr/>
        </p:nvSpPr>
        <p:spPr>
          <a:xfrm>
            <a:off x="4493887" y="41336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You can visit our sister projects:</a:t>
            </a:r>
            <a:br>
              <a:rPr lang="en" sz="1000" b="1">
                <a:solidFill>
                  <a:schemeClr val="dk1"/>
                </a:solidFill>
                <a:latin typeface="Source Sans 3"/>
                <a:ea typeface="Source Sans 3"/>
                <a:cs typeface="Source Sans 3"/>
                <a:sym typeface="Source Sans 3"/>
              </a:rPr>
            </a:br>
            <a:r>
              <a:rPr lang="en" sz="1000" b="1" u="sng">
                <a:solidFill>
                  <a:schemeClr val="dk1"/>
                </a:solidFill>
                <a:latin typeface="Source Sans 3"/>
                <a:ea typeface="Source Sans 3"/>
                <a:cs typeface="Source Sans 3"/>
                <a:sym typeface="Source Sans 3"/>
                <a:hlinkClick r:id="rId11">
                  <a:extLst>
                    <a:ext uri="{A12FA001-AC4F-418D-AE19-62706E023703}">
                      <ahyp:hlinkClr xmlns:ahyp="http://schemas.microsoft.com/office/drawing/2018/hyperlinkcolor" val="tx"/>
                    </a:ext>
                  </a:extLst>
                </a:hlinkClick>
              </a:rPr>
              <a:t>Freepik</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14">
                  <a:extLst>
                    <a:ext uri="{A12FA001-AC4F-418D-AE19-62706E023703}">
                      <ahyp:hlinkClr xmlns:ahyp="http://schemas.microsoft.com/office/drawing/2018/hyperlinkcolor" val="tx"/>
                    </a:ext>
                  </a:extLst>
                </a:hlinkClick>
              </a:rPr>
              <a:t>Wepik</a:t>
            </a:r>
            <a:r>
              <a:rPr lang="en" sz="1000" b="1">
                <a:solidFill>
                  <a:schemeClr val="dk1"/>
                </a:solidFill>
                <a:latin typeface="Source Sans 3"/>
                <a:ea typeface="Source Sans 3"/>
                <a:cs typeface="Source Sans 3"/>
                <a:sym typeface="Source Sans 3"/>
              </a:rPr>
              <a:t> | </a:t>
            </a:r>
            <a:r>
              <a:rPr lang="en" sz="1000" b="1" u="sng">
                <a:solidFill>
                  <a:schemeClr val="dk1"/>
                </a:solidFill>
                <a:latin typeface="Source Sans 3"/>
                <a:ea typeface="Source Sans 3"/>
                <a:cs typeface="Source Sans 3"/>
                <a:sym typeface="Source Sans 3"/>
                <a:hlinkClick r:id="rId15">
                  <a:extLst>
                    <a:ext uri="{A12FA001-AC4F-418D-AE19-62706E023703}">
                      <ahyp:hlinkClr xmlns:ahyp="http://schemas.microsoft.com/office/drawing/2018/hyperlinkcolor" val="tx"/>
                    </a:ext>
                  </a:extLst>
                </a:hlinkClick>
              </a:rPr>
              <a:t>Videvo</a:t>
            </a:r>
            <a:endParaRPr sz="1000" b="1">
              <a:solidFill>
                <a:schemeClr val="dk1"/>
              </a:solidFill>
              <a:latin typeface="Source Sans 3"/>
              <a:ea typeface="Source Sans 3"/>
              <a:cs typeface="Source Sans 3"/>
              <a:sym typeface="Source Sans 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for this quarter</a:t>
            </a:r>
            <a:endParaRPr/>
          </a:p>
        </p:txBody>
      </p:sp>
      <p:sp>
        <p:nvSpPr>
          <p:cNvPr id="417" name="Google Shape;417;p38"/>
          <p:cNvSpPr txBox="1">
            <a:spLocks noGrp="1"/>
          </p:cNvSpPr>
          <p:nvPr>
            <p:ph type="title" idx="4294967295"/>
          </p:nvPr>
        </p:nvSpPr>
        <p:spPr>
          <a:xfrm>
            <a:off x="6481363" y="3004950"/>
            <a:ext cx="1949400" cy="461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t>$1,000,000,000</a:t>
            </a:r>
            <a:endParaRPr sz="1800"/>
          </a:p>
        </p:txBody>
      </p:sp>
      <p:sp>
        <p:nvSpPr>
          <p:cNvPr id="418" name="Google Shape;418;p38"/>
          <p:cNvSpPr txBox="1">
            <a:spLocks noGrp="1"/>
          </p:cNvSpPr>
          <p:nvPr>
            <p:ph type="title" idx="4294967295"/>
          </p:nvPr>
        </p:nvSpPr>
        <p:spPr>
          <a:xfrm>
            <a:off x="6481350" y="1876363"/>
            <a:ext cx="1949400" cy="461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t>$998,300,000</a:t>
            </a:r>
            <a:endParaRPr sz="1800"/>
          </a:p>
        </p:txBody>
      </p:sp>
      <p:sp>
        <p:nvSpPr>
          <p:cNvPr id="419" name="Google Shape;419;p38"/>
          <p:cNvSpPr txBox="1">
            <a:spLocks noGrp="1"/>
          </p:cNvSpPr>
          <p:nvPr>
            <p:ph type="title" idx="4294967295"/>
          </p:nvPr>
        </p:nvSpPr>
        <p:spPr>
          <a:xfrm>
            <a:off x="720025" y="3005713"/>
            <a:ext cx="1949400" cy="461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t>$1,500,000,000</a:t>
            </a:r>
            <a:endParaRPr sz="1800"/>
          </a:p>
        </p:txBody>
      </p:sp>
      <p:sp>
        <p:nvSpPr>
          <p:cNvPr id="420" name="Google Shape;420;p38"/>
          <p:cNvSpPr txBox="1">
            <a:spLocks noGrp="1"/>
          </p:cNvSpPr>
          <p:nvPr>
            <p:ph type="title" idx="4294967295"/>
          </p:nvPr>
        </p:nvSpPr>
        <p:spPr>
          <a:xfrm>
            <a:off x="720014" y="1875613"/>
            <a:ext cx="1949400" cy="461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t>$1,000,000,000</a:t>
            </a:r>
            <a:endParaRPr sz="1800"/>
          </a:p>
        </p:txBody>
      </p:sp>
      <p:sp>
        <p:nvSpPr>
          <p:cNvPr id="421" name="Google Shape;421;p38"/>
          <p:cNvSpPr/>
          <p:nvPr/>
        </p:nvSpPr>
        <p:spPr>
          <a:xfrm>
            <a:off x="1603038" y="1692313"/>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 name="Google Shape;422;p38"/>
          <p:cNvSpPr/>
          <p:nvPr/>
        </p:nvSpPr>
        <p:spPr>
          <a:xfrm>
            <a:off x="1603038" y="2820888"/>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3" name="Google Shape;423;p38"/>
          <p:cNvSpPr/>
          <p:nvPr/>
        </p:nvSpPr>
        <p:spPr>
          <a:xfrm>
            <a:off x="7364388" y="1693063"/>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4" name="Google Shape;424;p38"/>
          <p:cNvSpPr/>
          <p:nvPr/>
        </p:nvSpPr>
        <p:spPr>
          <a:xfrm>
            <a:off x="7364375" y="2821650"/>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25;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Follow the link in the graph to modify its data and then paste the new one here. </a:t>
            </a:r>
            <a:r>
              <a:rPr lang="en" sz="1000" b="1" u="sng">
                <a:solidFill>
                  <a:schemeClr val="dk1"/>
                </a:solidFill>
                <a:latin typeface="Source Sans 3"/>
                <a:ea typeface="Source Sans 3"/>
                <a:cs typeface="Source Sans 3"/>
                <a:sym typeface="Source Sans 3"/>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Source Sans 3"/>
              <a:ea typeface="Source Sans 3"/>
              <a:cs typeface="Source Sans 3"/>
              <a:sym typeface="Source Sans 3"/>
            </a:endParaRPr>
          </a:p>
        </p:txBody>
      </p:sp>
      <p:sp>
        <p:nvSpPr>
          <p:cNvPr id="426" name="Google Shape;426;p38"/>
          <p:cNvSpPr txBox="1">
            <a:spLocks noGrp="1"/>
          </p:cNvSpPr>
          <p:nvPr>
            <p:ph type="subTitle" idx="4294967295"/>
          </p:nvPr>
        </p:nvSpPr>
        <p:spPr>
          <a:xfrm>
            <a:off x="6481338" y="3390451"/>
            <a:ext cx="1949400" cy="369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Research</a:t>
            </a:r>
            <a:endParaRPr/>
          </a:p>
        </p:txBody>
      </p:sp>
      <p:sp>
        <p:nvSpPr>
          <p:cNvPr id="427" name="Google Shape;427;p38"/>
          <p:cNvSpPr txBox="1">
            <a:spLocks noGrp="1"/>
          </p:cNvSpPr>
          <p:nvPr>
            <p:ph type="subTitle" idx="4294967295"/>
          </p:nvPr>
        </p:nvSpPr>
        <p:spPr>
          <a:xfrm>
            <a:off x="6481350" y="2261863"/>
            <a:ext cx="1949400" cy="369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Talent acquisition</a:t>
            </a:r>
            <a:endParaRPr/>
          </a:p>
        </p:txBody>
      </p:sp>
      <p:sp>
        <p:nvSpPr>
          <p:cNvPr id="428" name="Google Shape;428;p38"/>
          <p:cNvSpPr txBox="1">
            <a:spLocks noGrp="1"/>
          </p:cNvSpPr>
          <p:nvPr>
            <p:ph type="subTitle" idx="4294967295"/>
          </p:nvPr>
        </p:nvSpPr>
        <p:spPr>
          <a:xfrm>
            <a:off x="720000" y="3391200"/>
            <a:ext cx="1949400" cy="369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Marketing</a:t>
            </a:r>
            <a:endParaRPr/>
          </a:p>
        </p:txBody>
      </p:sp>
      <p:sp>
        <p:nvSpPr>
          <p:cNvPr id="429" name="Google Shape;429;p38"/>
          <p:cNvSpPr txBox="1">
            <a:spLocks noGrp="1"/>
          </p:cNvSpPr>
          <p:nvPr>
            <p:ph type="subTitle" idx="4294967295"/>
          </p:nvPr>
        </p:nvSpPr>
        <p:spPr>
          <a:xfrm>
            <a:off x="720024" y="2261113"/>
            <a:ext cx="1949400" cy="3693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Product development</a:t>
            </a:r>
            <a:endParaRPr/>
          </a:p>
        </p:txBody>
      </p:sp>
      <p:pic>
        <p:nvPicPr>
          <p:cNvPr id="430" name="Google Shape;430;p38" title="Chart">
            <a:hlinkClick r:id="rId4"/>
          </p:cNvPr>
          <p:cNvPicPr preferRelativeResize="0"/>
          <p:nvPr/>
        </p:nvPicPr>
        <p:blipFill>
          <a:blip r:embed="rId5">
            <a:alphaModFix/>
          </a:blip>
          <a:stretch>
            <a:fillRect/>
          </a:stretch>
        </p:blipFill>
        <p:spPr>
          <a:xfrm>
            <a:off x="2743200" y="1600200"/>
            <a:ext cx="3657600" cy="22585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Revenue information</a:t>
            </a:r>
            <a:endParaRPr/>
          </a:p>
        </p:txBody>
      </p:sp>
      <p:graphicFrame>
        <p:nvGraphicFramePr>
          <p:cNvPr id="436" name="Google Shape;436;p39"/>
          <p:cNvGraphicFramePr/>
          <p:nvPr/>
        </p:nvGraphicFramePr>
        <p:xfrm>
          <a:off x="854963" y="1166853"/>
          <a:ext cx="7434075" cy="3287945"/>
        </p:xfrm>
        <a:graphic>
          <a:graphicData uri="http://schemas.openxmlformats.org/drawingml/2006/table">
            <a:tbl>
              <a:tblPr>
                <a:noFill/>
                <a:tableStyleId>{F286C286-1208-4822-B6D2-70191784609F}</a:tableStyleId>
              </a:tblPr>
              <a:tblGrid>
                <a:gridCol w="1611950">
                  <a:extLst>
                    <a:ext uri="{9D8B030D-6E8A-4147-A177-3AD203B41FA5}">
                      <a16:colId xmlns:a16="http://schemas.microsoft.com/office/drawing/2014/main" val="20000"/>
                    </a:ext>
                  </a:extLst>
                </a:gridCol>
                <a:gridCol w="116442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gridCol w="1164425">
                  <a:extLst>
                    <a:ext uri="{9D8B030D-6E8A-4147-A177-3AD203B41FA5}">
                      <a16:colId xmlns:a16="http://schemas.microsoft.com/office/drawing/2014/main" val="20003"/>
                    </a:ext>
                  </a:extLst>
                </a:gridCol>
                <a:gridCol w="1164425">
                  <a:extLst>
                    <a:ext uri="{9D8B030D-6E8A-4147-A177-3AD203B41FA5}">
                      <a16:colId xmlns:a16="http://schemas.microsoft.com/office/drawing/2014/main" val="20004"/>
                    </a:ext>
                  </a:extLst>
                </a:gridCol>
                <a:gridCol w="1164425">
                  <a:extLst>
                    <a:ext uri="{9D8B030D-6E8A-4147-A177-3AD203B41FA5}">
                      <a16:colId xmlns:a16="http://schemas.microsoft.com/office/drawing/2014/main" val="20005"/>
                    </a:ext>
                  </a:extLst>
                </a:gridCol>
              </a:tblGrid>
              <a:tr h="404925">
                <a:tc>
                  <a:txBody>
                    <a:bodyPr/>
                    <a:lstStyle/>
                    <a:p>
                      <a:pPr marL="0" lvl="0" indent="0" algn="l" rtl="0">
                        <a:spcBef>
                          <a:spcPts val="0"/>
                        </a:spcBef>
                        <a:spcAft>
                          <a:spcPts val="0"/>
                        </a:spcAft>
                        <a:buNone/>
                      </a:pPr>
                      <a:endParaRPr sz="1800">
                        <a:solidFill>
                          <a:srgbClr val="4E48AB"/>
                        </a:solidFill>
                        <a:latin typeface="Bebas Neue"/>
                        <a:ea typeface="Bebas Neue"/>
                        <a:cs typeface="Bebas Neue"/>
                        <a:sym typeface="Bebas Neue"/>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mabhadra"/>
                          <a:ea typeface="Ramabhadra"/>
                          <a:cs typeface="Ramabhadra"/>
                          <a:sym typeface="Ramabhadra"/>
                        </a:rPr>
                        <a:t>Q1</a:t>
                      </a:r>
                      <a:endParaRPr sz="1600">
                        <a:solidFill>
                          <a:schemeClr val="dk1"/>
                        </a:solidFill>
                        <a:latin typeface="Ramabhadra"/>
                        <a:ea typeface="Ramabhadra"/>
                        <a:cs typeface="Ramabhadra"/>
                        <a:sym typeface="Ramabhadra"/>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mabhadra"/>
                          <a:ea typeface="Ramabhadra"/>
                          <a:cs typeface="Ramabhadra"/>
                          <a:sym typeface="Ramabhadra"/>
                        </a:rPr>
                        <a:t>Q2</a:t>
                      </a:r>
                      <a:endParaRPr sz="1600">
                        <a:solidFill>
                          <a:schemeClr val="dk1"/>
                        </a:solidFill>
                        <a:latin typeface="Ramabhadra"/>
                        <a:ea typeface="Ramabhadra"/>
                        <a:cs typeface="Ramabhadra"/>
                        <a:sym typeface="Ramabhadra"/>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600">
                          <a:solidFill>
                            <a:schemeClr val="dk1"/>
                          </a:solidFill>
                          <a:latin typeface="Ramabhadra"/>
                          <a:ea typeface="Ramabhadra"/>
                          <a:cs typeface="Ramabhadra"/>
                          <a:sym typeface="Ramabhadra"/>
                        </a:rPr>
                        <a:t>Q3</a:t>
                      </a:r>
                      <a:endParaRPr sz="1600">
                        <a:solidFill>
                          <a:schemeClr val="dk1"/>
                        </a:solidFill>
                        <a:latin typeface="Ramabhadra"/>
                        <a:ea typeface="Ramabhadra"/>
                        <a:cs typeface="Ramabhadra"/>
                        <a:sym typeface="Ramabhadra"/>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mabhadra"/>
                          <a:ea typeface="Ramabhadra"/>
                          <a:cs typeface="Ramabhadra"/>
                          <a:sym typeface="Ramabhadra"/>
                        </a:rPr>
                        <a:t>Q4</a:t>
                      </a:r>
                      <a:endParaRPr sz="1600">
                        <a:solidFill>
                          <a:schemeClr val="dk1"/>
                        </a:solidFill>
                        <a:latin typeface="Ramabhadra"/>
                        <a:ea typeface="Ramabhadra"/>
                        <a:cs typeface="Ramabhadra"/>
                        <a:sym typeface="Ramabhadra"/>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amabhadra"/>
                          <a:ea typeface="Ramabhadra"/>
                          <a:cs typeface="Ramabhadra"/>
                          <a:sym typeface="Ramabhadra"/>
                        </a:rPr>
                        <a:t>Total</a:t>
                      </a:r>
                      <a:endParaRPr sz="1600">
                        <a:solidFill>
                          <a:schemeClr val="dk1"/>
                        </a:solidFill>
                        <a:latin typeface="Ramabhadra"/>
                        <a:ea typeface="Ramabhadra"/>
                        <a:cs typeface="Ramabhadra"/>
                        <a:sym typeface="Ramabhadra"/>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Product sales</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$50,000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$60,000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$75,000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$90,000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$275,000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Labor</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$24,000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$30,000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$36,000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$110,000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Salaries</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$18,000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$24,000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$77,000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Marketing</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$7,000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$8,000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$9,000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$34,000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Net income</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$24,500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$26,750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$28,000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$34,250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$113,500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Rent</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$5,000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$20,000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41092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Utilities</a:t>
                      </a:r>
                      <a:endParaRPr sz="1200">
                        <a:solidFill>
                          <a:schemeClr val="dk1"/>
                        </a:solidFill>
                        <a:latin typeface="Ramabhadra"/>
                        <a:ea typeface="Ramabhadra"/>
                        <a:cs typeface="Ramabhadra"/>
                        <a:sym typeface="Ramabhadra"/>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$1,500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$1,750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$2,000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$2,250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$7,500</a:t>
                      </a:r>
                      <a:endParaRPr sz="1000">
                        <a:solidFill>
                          <a:schemeClr val="dk1"/>
                        </a:solidFill>
                        <a:latin typeface="Source Sans 3"/>
                        <a:ea typeface="Source Sans 3"/>
                        <a:cs typeface="Source Sans 3"/>
                        <a:sym typeface="Source Sans 3"/>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1486688" y="1747500"/>
            <a:ext cx="323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Mockup</a:t>
            </a:r>
            <a:endParaRPr/>
          </a:p>
        </p:txBody>
      </p:sp>
      <p:sp>
        <p:nvSpPr>
          <p:cNvPr id="442" name="Google Shape;442;p40"/>
          <p:cNvSpPr txBox="1">
            <a:spLocks noGrp="1"/>
          </p:cNvSpPr>
          <p:nvPr>
            <p:ph type="subTitle" idx="1"/>
          </p:nvPr>
        </p:nvSpPr>
        <p:spPr>
          <a:xfrm>
            <a:off x="1486688" y="2472600"/>
            <a:ext cx="3233100" cy="923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A mockup provides a visual representation of your product or service, allowing investors or stakeholders to better understand what you're offering and how it works</a:t>
            </a:r>
            <a:endParaRPr/>
          </a:p>
        </p:txBody>
      </p:sp>
      <p:sp>
        <p:nvSpPr>
          <p:cNvPr id="443" name="Google Shape;443;p40"/>
          <p:cNvSpPr/>
          <p:nvPr/>
        </p:nvSpPr>
        <p:spPr>
          <a:xfrm>
            <a:off x="5907517" y="891931"/>
            <a:ext cx="1664617"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40"/>
          <p:cNvGrpSpPr/>
          <p:nvPr/>
        </p:nvGrpSpPr>
        <p:grpSpPr>
          <a:xfrm>
            <a:off x="5822339" y="709411"/>
            <a:ext cx="1834973" cy="3724678"/>
            <a:chOff x="5186401" y="494525"/>
            <a:chExt cx="1834973" cy="3724678"/>
          </a:xfrm>
        </p:grpSpPr>
        <p:sp>
          <p:nvSpPr>
            <p:cNvPr id="445" name="Google Shape;445;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 name="Google Shape;447;p40"/>
          <p:cNvPicPr preferRelativeResize="0"/>
          <p:nvPr/>
        </p:nvPicPr>
        <p:blipFill rotWithShape="1">
          <a:blip r:embed="rId3">
            <a:alphaModFix/>
          </a:blip>
          <a:srcRect l="10741" r="10741"/>
          <a:stretch/>
        </p:blipFill>
        <p:spPr>
          <a:xfrm flipH="1">
            <a:off x="5907526" y="891935"/>
            <a:ext cx="1664599" cy="31761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Canvas infographics</a:t>
            </a:r>
            <a:endParaRPr/>
          </a:p>
        </p:txBody>
      </p:sp>
      <p:graphicFrame>
        <p:nvGraphicFramePr>
          <p:cNvPr id="482" name="Google Shape;482;p42"/>
          <p:cNvGraphicFramePr/>
          <p:nvPr/>
        </p:nvGraphicFramePr>
        <p:xfrm>
          <a:off x="713225" y="1146075"/>
          <a:ext cx="7717550" cy="3347400"/>
        </p:xfrm>
        <a:graphic>
          <a:graphicData uri="http://schemas.openxmlformats.org/drawingml/2006/table">
            <a:tbl>
              <a:tblPr>
                <a:noFill/>
                <a:tableStyleId>{96429D4C-AE05-425A-8F75-647A1D08F9F0}</a:tableStyleId>
              </a:tblPr>
              <a:tblGrid>
                <a:gridCol w="1351250">
                  <a:extLst>
                    <a:ext uri="{9D8B030D-6E8A-4147-A177-3AD203B41FA5}">
                      <a16:colId xmlns:a16="http://schemas.microsoft.com/office/drawing/2014/main" val="20000"/>
                    </a:ext>
                  </a:extLst>
                </a:gridCol>
                <a:gridCol w="1544625">
                  <a:extLst>
                    <a:ext uri="{9D8B030D-6E8A-4147-A177-3AD203B41FA5}">
                      <a16:colId xmlns:a16="http://schemas.microsoft.com/office/drawing/2014/main" val="20001"/>
                    </a:ext>
                  </a:extLst>
                </a:gridCol>
                <a:gridCol w="954275">
                  <a:extLst>
                    <a:ext uri="{9D8B030D-6E8A-4147-A177-3AD203B41FA5}">
                      <a16:colId xmlns:a16="http://schemas.microsoft.com/office/drawing/2014/main" val="20002"/>
                    </a:ext>
                  </a:extLst>
                </a:gridCol>
                <a:gridCol w="971325">
                  <a:extLst>
                    <a:ext uri="{9D8B030D-6E8A-4147-A177-3AD203B41FA5}">
                      <a16:colId xmlns:a16="http://schemas.microsoft.com/office/drawing/2014/main" val="20003"/>
                    </a:ext>
                  </a:extLst>
                </a:gridCol>
                <a:gridCol w="1544700">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Key partners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Key activities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Value propositions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Customer relationships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Customer segments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48475">
                <a:tc rowSpan="3">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Identify important partners for your business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Identify key activities that create value for customers </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Define what sets your business apart from competitors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3" hMerge="1">
                  <a:txBody>
                    <a:bodyPr/>
                    <a:lstStyle/>
                    <a:p>
                      <a:endParaRPr lang="fr-FR"/>
                    </a:p>
                  </a:txBody>
                  <a:tcPr/>
                </a:tc>
                <a:tc>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Determine how you will interact with customers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rowSpan="3">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Define specific target customer groups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fr-FR"/>
                    </a:p>
                  </a:txBody>
                  <a:tcPr/>
                </a:tc>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Key resources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gridSpan="2" vMerge="1">
                  <a:txBody>
                    <a:bodyPr/>
                    <a:lstStyle/>
                    <a:p>
                      <a:endParaRPr lang="fr-FR"/>
                    </a:p>
                  </a:txBody>
                  <a:tcPr/>
                </a:tc>
                <a:tc hMerge="1" vMerge="1">
                  <a:txBody>
                    <a:bodyPr/>
                    <a:lstStyle/>
                    <a:p>
                      <a:endParaRPr lang="fr-FR"/>
                    </a:p>
                  </a:txBody>
                  <a:tcPr/>
                </a:tc>
                <a:tc>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Channels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vMerge="1">
                  <a:txBody>
                    <a:bodyPr/>
                    <a:lstStyle/>
                    <a:p>
                      <a:endParaRPr lang="fr-FR"/>
                    </a:p>
                  </a:txBody>
                  <a:tcPr/>
                </a:tc>
                <a:extLst>
                  <a:ext uri="{0D108BD9-81ED-4DB2-BD59-A6C34878D82A}">
                    <a16:rowId xmlns:a16="http://schemas.microsoft.com/office/drawing/2014/main" val="10002"/>
                  </a:ext>
                </a:extLst>
              </a:tr>
              <a:tr h="648475">
                <a:tc vMerge="1">
                  <a:txBody>
                    <a:bodyPr/>
                    <a:lstStyle/>
                    <a:p>
                      <a:endParaRPr lang="fr-FR"/>
                    </a:p>
                  </a:txBody>
                  <a:tcPr/>
                </a:tc>
                <a:tc>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Identify important resources needed for your business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gridSpan="2" vMerge="1">
                  <a:txBody>
                    <a:bodyPr/>
                    <a:lstStyle/>
                    <a:p>
                      <a:endParaRPr lang="fr-FR"/>
                    </a:p>
                  </a:txBody>
                  <a:tcPr/>
                </a:tc>
                <a:tc hMerge="1" vMerge="1">
                  <a:txBody>
                    <a:bodyPr/>
                    <a:lstStyle/>
                    <a:p>
                      <a:endParaRPr lang="fr-FR"/>
                    </a:p>
                  </a:txBody>
                  <a:tcPr/>
                </a:tc>
                <a:tc>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Determine how you will reach and engage with customers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vMerge="1">
                  <a:txBody>
                    <a:bodyPr/>
                    <a:lstStyle/>
                    <a:p>
                      <a:endParaRPr lang="fr-FR"/>
                    </a:p>
                  </a:txBody>
                  <a:tcPr/>
                </a:tc>
                <a:extLst>
                  <a:ext uri="{0D108BD9-81ED-4DB2-BD59-A6C34878D82A}">
                    <a16:rowId xmlns:a16="http://schemas.microsoft.com/office/drawing/2014/main" val="10003"/>
                  </a:ext>
                </a:extLst>
              </a:tr>
              <a:tr h="396200">
                <a:tc gridSpan="3">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Cost structure</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Revenue streams</a:t>
                      </a:r>
                      <a:endParaRPr sz="1200">
                        <a:solidFill>
                          <a:schemeClr val="dk1"/>
                        </a:solidFill>
                        <a:latin typeface="Ramabhadra"/>
                        <a:ea typeface="Ramabhadra"/>
                        <a:cs typeface="Ramabhadra"/>
                        <a:sym typeface="Ramabhadr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4"/>
                  </a:ext>
                </a:extLst>
              </a:tr>
              <a:tr h="648475">
                <a:tc gridSpan="3">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Identify fixed and variable costs associated with the business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Define sources of revenue for your business</a:t>
                      </a:r>
                      <a:endParaRPr sz="1000">
                        <a:solidFill>
                          <a:schemeClr val="dk1"/>
                        </a:solidFill>
                        <a:latin typeface="Source Sans 3"/>
                        <a:ea typeface="Source Sans 3"/>
                        <a:cs typeface="Source Sans 3"/>
                        <a:sym typeface="Source Sans 3"/>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business strategy</a:t>
            </a:r>
            <a:endParaRPr/>
          </a:p>
        </p:txBody>
      </p:sp>
      <p:sp>
        <p:nvSpPr>
          <p:cNvPr id="488" name="Google Shape;488;p43"/>
          <p:cNvSpPr/>
          <p:nvPr/>
        </p:nvSpPr>
        <p:spPr>
          <a:xfrm>
            <a:off x="1940700" y="1687825"/>
            <a:ext cx="5262600" cy="2248200"/>
          </a:xfrm>
          <a:prstGeom prst="mathPlus">
            <a:avLst>
              <a:gd name="adj1"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00"/>
              </a:solidFill>
            </a:endParaRPr>
          </a:p>
        </p:txBody>
      </p:sp>
      <p:sp>
        <p:nvSpPr>
          <p:cNvPr id="489" name="Google Shape;489;p43"/>
          <p:cNvSpPr txBox="1"/>
          <p:nvPr/>
        </p:nvSpPr>
        <p:spPr>
          <a:xfrm>
            <a:off x="720000" y="2642575"/>
            <a:ext cx="2020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Source Sans 3"/>
                <a:ea typeface="Source Sans 3"/>
                <a:cs typeface="Source Sans 3"/>
                <a:sym typeface="Source Sans 3"/>
              </a:rPr>
              <a:t>High competitive strength</a:t>
            </a:r>
            <a:endParaRPr sz="1000">
              <a:solidFill>
                <a:schemeClr val="dk1"/>
              </a:solidFill>
              <a:latin typeface="Source Sans 3"/>
              <a:ea typeface="Source Sans 3"/>
              <a:cs typeface="Source Sans 3"/>
              <a:sym typeface="Source Sans 3"/>
            </a:endParaRPr>
          </a:p>
        </p:txBody>
      </p:sp>
      <p:sp>
        <p:nvSpPr>
          <p:cNvPr id="490" name="Google Shape;490;p43"/>
          <p:cNvSpPr txBox="1"/>
          <p:nvPr/>
        </p:nvSpPr>
        <p:spPr>
          <a:xfrm>
            <a:off x="6403200" y="2642725"/>
            <a:ext cx="2020800" cy="33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Source Sans 3"/>
                <a:ea typeface="Source Sans 3"/>
                <a:cs typeface="Source Sans 3"/>
                <a:sym typeface="Source Sans 3"/>
              </a:rPr>
              <a:t>Low competitive strength</a:t>
            </a:r>
            <a:endParaRPr sz="1000">
              <a:solidFill>
                <a:schemeClr val="dk1"/>
              </a:solidFill>
              <a:latin typeface="Source Sans 3"/>
              <a:ea typeface="Source Sans 3"/>
              <a:cs typeface="Source Sans 3"/>
              <a:sym typeface="Source Sans 3"/>
            </a:endParaRPr>
          </a:p>
        </p:txBody>
      </p:sp>
      <p:sp>
        <p:nvSpPr>
          <p:cNvPr id="491" name="Google Shape;491;p43"/>
          <p:cNvSpPr txBox="1"/>
          <p:nvPr/>
        </p:nvSpPr>
        <p:spPr>
          <a:xfrm>
            <a:off x="3562200" y="4071125"/>
            <a:ext cx="20196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Unattractive business model</a:t>
            </a:r>
            <a:endParaRPr sz="1000">
              <a:solidFill>
                <a:schemeClr val="dk1"/>
              </a:solidFill>
              <a:latin typeface="Source Sans 3"/>
              <a:ea typeface="Source Sans 3"/>
              <a:cs typeface="Source Sans 3"/>
              <a:sym typeface="Source Sans 3"/>
            </a:endParaRPr>
          </a:p>
        </p:txBody>
      </p:sp>
      <p:sp>
        <p:nvSpPr>
          <p:cNvPr id="492" name="Google Shape;492;p43"/>
          <p:cNvSpPr/>
          <p:nvPr/>
        </p:nvSpPr>
        <p:spPr>
          <a:xfrm>
            <a:off x="2392796" y="3123125"/>
            <a:ext cx="2103000" cy="79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amabhadra"/>
                <a:ea typeface="Ramabhadra"/>
                <a:cs typeface="Ramabhadra"/>
                <a:sym typeface="Ramabhadra"/>
              </a:rPr>
              <a:t>Maintenance and protection strategy</a:t>
            </a:r>
            <a:endParaRPr sz="1200">
              <a:solidFill>
                <a:srgbClr val="000000"/>
              </a:solidFill>
              <a:latin typeface="Ramabhadra"/>
              <a:ea typeface="Ramabhadra"/>
              <a:cs typeface="Ramabhadra"/>
              <a:sym typeface="Ramabhadra"/>
            </a:endParaRPr>
          </a:p>
        </p:txBody>
      </p:sp>
      <p:sp>
        <p:nvSpPr>
          <p:cNvPr id="493" name="Google Shape;493;p43"/>
          <p:cNvSpPr/>
          <p:nvPr/>
        </p:nvSpPr>
        <p:spPr>
          <a:xfrm>
            <a:off x="4648204" y="3123125"/>
            <a:ext cx="2103000" cy="79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amabhadra"/>
                <a:ea typeface="Ramabhadra"/>
                <a:cs typeface="Ramabhadra"/>
                <a:sym typeface="Ramabhadra"/>
              </a:rPr>
              <a:t>Reduction or elimination strategy</a:t>
            </a:r>
            <a:endParaRPr sz="1200">
              <a:solidFill>
                <a:srgbClr val="000000"/>
              </a:solidFill>
              <a:latin typeface="Ramabhadra"/>
              <a:ea typeface="Ramabhadra"/>
              <a:cs typeface="Ramabhadra"/>
              <a:sym typeface="Ramabhadra"/>
            </a:endParaRPr>
          </a:p>
        </p:txBody>
      </p:sp>
      <p:sp>
        <p:nvSpPr>
          <p:cNvPr id="494" name="Google Shape;494;p43"/>
          <p:cNvSpPr txBox="1"/>
          <p:nvPr/>
        </p:nvSpPr>
        <p:spPr>
          <a:xfrm>
            <a:off x="3561600" y="1212125"/>
            <a:ext cx="20208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Attractive business model</a:t>
            </a:r>
            <a:endParaRPr sz="1000">
              <a:solidFill>
                <a:schemeClr val="dk1"/>
              </a:solidFill>
              <a:latin typeface="Source Sans 3"/>
              <a:ea typeface="Source Sans 3"/>
              <a:cs typeface="Source Sans 3"/>
              <a:sym typeface="Source Sans 3"/>
            </a:endParaRPr>
          </a:p>
        </p:txBody>
      </p:sp>
      <p:sp>
        <p:nvSpPr>
          <p:cNvPr id="495" name="Google Shape;495;p43"/>
          <p:cNvSpPr/>
          <p:nvPr/>
        </p:nvSpPr>
        <p:spPr>
          <a:xfrm>
            <a:off x="2392800" y="1703225"/>
            <a:ext cx="2103000" cy="79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Ramabhadra"/>
                <a:ea typeface="Ramabhadra"/>
                <a:cs typeface="Ramabhadra"/>
                <a:sym typeface="Ramabhadra"/>
              </a:rPr>
              <a:t>Growth and expansion strategy</a:t>
            </a:r>
            <a:endParaRPr sz="1800">
              <a:solidFill>
                <a:srgbClr val="000000"/>
              </a:solidFill>
              <a:latin typeface="Ramabhadra"/>
              <a:ea typeface="Ramabhadra"/>
              <a:cs typeface="Ramabhadra"/>
              <a:sym typeface="Ramabhadra"/>
            </a:endParaRPr>
          </a:p>
        </p:txBody>
      </p:sp>
      <p:sp>
        <p:nvSpPr>
          <p:cNvPr id="496" name="Google Shape;496;p43"/>
          <p:cNvSpPr/>
          <p:nvPr/>
        </p:nvSpPr>
        <p:spPr>
          <a:xfrm>
            <a:off x="4648200" y="1703375"/>
            <a:ext cx="2103000" cy="79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amabhadra"/>
                <a:ea typeface="Ramabhadra"/>
                <a:cs typeface="Ramabhadra"/>
                <a:sym typeface="Ramabhadra"/>
              </a:rPr>
              <a:t>Reorientation or abandonment strategy</a:t>
            </a:r>
            <a:endParaRPr sz="1200">
              <a:solidFill>
                <a:srgbClr val="000000"/>
              </a:solidFill>
              <a:latin typeface="Ramabhadra"/>
              <a:ea typeface="Ramabhadra"/>
              <a:cs typeface="Ramabhadra"/>
              <a:sym typeface="Ramabhadr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Target infographics</a:t>
            </a:r>
            <a:endParaRPr/>
          </a:p>
        </p:txBody>
      </p:sp>
      <p:sp>
        <p:nvSpPr>
          <p:cNvPr id="502" name="Google Shape;502;p44"/>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Sans 3"/>
                <a:ea typeface="Source Sans 3"/>
                <a:cs typeface="Source Sans 3"/>
                <a:sym typeface="Source Sans 3"/>
              </a:rPr>
              <a:t>Follow the link in the map to modify its data and then paste the new one here. </a:t>
            </a:r>
            <a:r>
              <a:rPr lang="en" sz="1000" b="1" u="sng">
                <a:solidFill>
                  <a:schemeClr val="dk1"/>
                </a:solidFill>
                <a:latin typeface="Source Sans 3"/>
                <a:ea typeface="Source Sans 3"/>
                <a:cs typeface="Source Sans 3"/>
                <a:sym typeface="Source Sans 3"/>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Source Sans 3"/>
              <a:ea typeface="Source Sans 3"/>
              <a:cs typeface="Source Sans 3"/>
              <a:sym typeface="Source Sans 3"/>
            </a:endParaRPr>
          </a:p>
        </p:txBody>
      </p:sp>
      <p:sp>
        <p:nvSpPr>
          <p:cNvPr id="503" name="Google Shape;503;p44"/>
          <p:cNvSpPr txBox="1"/>
          <p:nvPr/>
        </p:nvSpPr>
        <p:spPr>
          <a:xfrm>
            <a:off x="5878656" y="1212804"/>
            <a:ext cx="25371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Ramabhadra"/>
                <a:ea typeface="Ramabhadra"/>
                <a:cs typeface="Ramabhadra"/>
                <a:sym typeface="Ramabhadra"/>
              </a:rPr>
              <a:t>Behavior</a:t>
            </a:r>
            <a:endParaRPr sz="1800">
              <a:solidFill>
                <a:schemeClr val="dk1"/>
              </a:solidFill>
              <a:latin typeface="Ramabhadra"/>
              <a:ea typeface="Ramabhadra"/>
              <a:cs typeface="Ramabhadra"/>
              <a:sym typeface="Ramabhadra"/>
            </a:endParaRPr>
          </a:p>
        </p:txBody>
      </p:sp>
      <p:sp>
        <p:nvSpPr>
          <p:cNvPr id="504" name="Google Shape;504;p44"/>
          <p:cNvSpPr txBox="1"/>
          <p:nvPr/>
        </p:nvSpPr>
        <p:spPr>
          <a:xfrm>
            <a:off x="5878650" y="1598324"/>
            <a:ext cx="2537100" cy="2641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They may be interested in personal and professional development, as they are both employees and students</a:t>
            </a:r>
            <a:endParaRPr sz="1200">
              <a:solidFill>
                <a:schemeClr val="dk1"/>
              </a:solidFill>
              <a:latin typeface="Source Sans 3"/>
              <a:ea typeface="Source Sans 3"/>
              <a:cs typeface="Source Sans 3"/>
              <a:sym typeface="Source Sans 3"/>
            </a:endParaRPr>
          </a:p>
          <a:p>
            <a:pPr marL="457200" lvl="0" indent="-304800" algn="l" rtl="0">
              <a:spcBef>
                <a:spcPts val="1000"/>
              </a:spcBef>
              <a:spcAft>
                <a:spcPts val="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They may be tech-savvy and use technology to streamline their work and personal life</a:t>
            </a:r>
            <a:endParaRPr sz="1200">
              <a:solidFill>
                <a:schemeClr val="dk1"/>
              </a:solidFill>
              <a:latin typeface="Source Sans 3"/>
              <a:ea typeface="Source Sans 3"/>
              <a:cs typeface="Source Sans 3"/>
              <a:sym typeface="Source Sans 3"/>
            </a:endParaRPr>
          </a:p>
          <a:p>
            <a:pPr marL="457200" lvl="0" indent="-304800" algn="l" rtl="0">
              <a:spcBef>
                <a:spcPts val="1000"/>
              </a:spcBef>
              <a:spcAft>
                <a:spcPts val="1000"/>
              </a:spcAft>
              <a:buClr>
                <a:schemeClr val="dk1"/>
              </a:buClr>
              <a:buSzPts val="1200"/>
              <a:buFont typeface="Source Sans 3"/>
              <a:buChar char="■"/>
            </a:pPr>
            <a:r>
              <a:rPr lang="en" sz="1200">
                <a:solidFill>
                  <a:schemeClr val="dk1"/>
                </a:solidFill>
                <a:latin typeface="Source Sans 3"/>
                <a:ea typeface="Source Sans 3"/>
                <a:cs typeface="Source Sans 3"/>
                <a:sym typeface="Source Sans 3"/>
              </a:rPr>
              <a:t>They may be people who are in any family situation, whether single or married, with children or not</a:t>
            </a:r>
            <a:endParaRPr sz="1200">
              <a:solidFill>
                <a:schemeClr val="dk1"/>
              </a:solidFill>
              <a:latin typeface="Source Sans 3"/>
              <a:ea typeface="Source Sans 3"/>
              <a:cs typeface="Source Sans 3"/>
              <a:sym typeface="Source Sans 3"/>
            </a:endParaRPr>
          </a:p>
        </p:txBody>
      </p:sp>
      <p:sp>
        <p:nvSpPr>
          <p:cNvPr id="505" name="Google Shape;505;p44"/>
          <p:cNvSpPr txBox="1"/>
          <p:nvPr/>
        </p:nvSpPr>
        <p:spPr>
          <a:xfrm>
            <a:off x="728244" y="1212804"/>
            <a:ext cx="25371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Ramabhadra"/>
                <a:ea typeface="Ramabhadra"/>
                <a:cs typeface="Ramabhadra"/>
                <a:sym typeface="Ramabhadra"/>
              </a:rPr>
              <a:t>Demographics</a:t>
            </a:r>
            <a:endParaRPr sz="1800">
              <a:solidFill>
                <a:schemeClr val="dk1"/>
              </a:solidFill>
              <a:latin typeface="Ramabhadra"/>
              <a:ea typeface="Ramabhadra"/>
              <a:cs typeface="Ramabhadra"/>
              <a:sym typeface="Ramabhadra"/>
            </a:endParaRPr>
          </a:p>
        </p:txBody>
      </p:sp>
      <p:sp>
        <p:nvSpPr>
          <p:cNvPr id="506" name="Google Shape;506;p44"/>
          <p:cNvSpPr txBox="1"/>
          <p:nvPr/>
        </p:nvSpPr>
        <p:spPr>
          <a:xfrm>
            <a:off x="728256" y="1598288"/>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Age</a:t>
            </a:r>
            <a:endParaRPr sz="1200">
              <a:solidFill>
                <a:schemeClr val="dk1"/>
              </a:solidFill>
              <a:latin typeface="Ramabhadra"/>
              <a:ea typeface="Ramabhadra"/>
              <a:cs typeface="Ramabhadra"/>
              <a:sym typeface="Ramabhadra"/>
            </a:endParaRPr>
          </a:p>
        </p:txBody>
      </p:sp>
      <p:sp>
        <p:nvSpPr>
          <p:cNvPr id="507" name="Google Shape;507;p44"/>
          <p:cNvSpPr txBox="1"/>
          <p:nvPr/>
        </p:nvSpPr>
        <p:spPr>
          <a:xfrm>
            <a:off x="728256" y="2145844"/>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Gender</a:t>
            </a:r>
            <a:endParaRPr sz="1200">
              <a:solidFill>
                <a:schemeClr val="dk1"/>
              </a:solidFill>
              <a:latin typeface="Ramabhadra"/>
              <a:ea typeface="Ramabhadra"/>
              <a:cs typeface="Ramabhadra"/>
              <a:sym typeface="Ramabhadra"/>
            </a:endParaRPr>
          </a:p>
        </p:txBody>
      </p:sp>
      <p:sp>
        <p:nvSpPr>
          <p:cNvPr id="508" name="Google Shape;508;p44"/>
          <p:cNvSpPr txBox="1"/>
          <p:nvPr/>
        </p:nvSpPr>
        <p:spPr>
          <a:xfrm>
            <a:off x="728256" y="2693400"/>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Occupation</a:t>
            </a:r>
            <a:endParaRPr sz="1200">
              <a:solidFill>
                <a:schemeClr val="dk1"/>
              </a:solidFill>
              <a:latin typeface="Ramabhadra"/>
              <a:ea typeface="Ramabhadra"/>
              <a:cs typeface="Ramabhadra"/>
              <a:sym typeface="Ramabhadra"/>
            </a:endParaRPr>
          </a:p>
        </p:txBody>
      </p:sp>
      <p:sp>
        <p:nvSpPr>
          <p:cNvPr id="509" name="Google Shape;509;p44"/>
          <p:cNvSpPr txBox="1"/>
          <p:nvPr/>
        </p:nvSpPr>
        <p:spPr>
          <a:xfrm>
            <a:off x="728256" y="3240956"/>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Family situation</a:t>
            </a:r>
            <a:endParaRPr sz="1200">
              <a:solidFill>
                <a:schemeClr val="dk1"/>
              </a:solidFill>
              <a:latin typeface="Ramabhadra"/>
              <a:ea typeface="Ramabhadra"/>
              <a:cs typeface="Ramabhadra"/>
              <a:sym typeface="Ramabhadra"/>
            </a:endParaRPr>
          </a:p>
        </p:txBody>
      </p:sp>
      <p:sp>
        <p:nvSpPr>
          <p:cNvPr id="510" name="Google Shape;510;p44"/>
          <p:cNvSpPr txBox="1"/>
          <p:nvPr/>
        </p:nvSpPr>
        <p:spPr>
          <a:xfrm>
            <a:off x="1826556" y="1598288"/>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20-60 years old</a:t>
            </a:r>
            <a:endParaRPr sz="1200">
              <a:solidFill>
                <a:schemeClr val="dk1"/>
              </a:solidFill>
              <a:latin typeface="Source Sans 3"/>
              <a:ea typeface="Source Sans 3"/>
              <a:cs typeface="Source Sans 3"/>
              <a:sym typeface="Source Sans 3"/>
            </a:endParaRPr>
          </a:p>
        </p:txBody>
      </p:sp>
      <p:sp>
        <p:nvSpPr>
          <p:cNvPr id="511" name="Google Shape;511;p44"/>
          <p:cNvSpPr txBox="1"/>
          <p:nvPr/>
        </p:nvSpPr>
        <p:spPr>
          <a:xfrm>
            <a:off x="1826556" y="2145844"/>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Male and female</a:t>
            </a:r>
            <a:endParaRPr sz="1200">
              <a:solidFill>
                <a:schemeClr val="dk1"/>
              </a:solidFill>
              <a:latin typeface="Source Sans 3"/>
              <a:ea typeface="Source Sans 3"/>
              <a:cs typeface="Source Sans 3"/>
              <a:sym typeface="Source Sans 3"/>
            </a:endParaRPr>
          </a:p>
        </p:txBody>
      </p:sp>
      <p:sp>
        <p:nvSpPr>
          <p:cNvPr id="512" name="Google Shape;512;p44"/>
          <p:cNvSpPr txBox="1"/>
          <p:nvPr/>
        </p:nvSpPr>
        <p:spPr>
          <a:xfrm>
            <a:off x="1826556" y="2693400"/>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Employees</a:t>
            </a:r>
            <a:endParaRPr sz="1200">
              <a:solidFill>
                <a:schemeClr val="dk1"/>
              </a:solidFill>
              <a:latin typeface="Source Sans 3"/>
              <a:ea typeface="Source Sans 3"/>
              <a:cs typeface="Source Sans 3"/>
              <a:sym typeface="Source Sans 3"/>
            </a:endParaRPr>
          </a:p>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and students</a:t>
            </a:r>
            <a:endParaRPr sz="1200">
              <a:solidFill>
                <a:schemeClr val="dk1"/>
              </a:solidFill>
              <a:latin typeface="Source Sans 3"/>
              <a:ea typeface="Source Sans 3"/>
              <a:cs typeface="Source Sans 3"/>
              <a:sym typeface="Source Sans 3"/>
            </a:endParaRPr>
          </a:p>
        </p:txBody>
      </p:sp>
      <p:sp>
        <p:nvSpPr>
          <p:cNvPr id="513" name="Google Shape;513;p44"/>
          <p:cNvSpPr txBox="1"/>
          <p:nvPr/>
        </p:nvSpPr>
        <p:spPr>
          <a:xfrm>
            <a:off x="1826556" y="3240956"/>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Single and married people</a:t>
            </a:r>
            <a:endParaRPr sz="1200">
              <a:solidFill>
                <a:schemeClr val="dk1"/>
              </a:solidFill>
              <a:latin typeface="Source Sans 3"/>
              <a:ea typeface="Source Sans 3"/>
              <a:cs typeface="Source Sans 3"/>
              <a:sym typeface="Source Sans 3"/>
            </a:endParaRPr>
          </a:p>
        </p:txBody>
      </p:sp>
      <p:sp>
        <p:nvSpPr>
          <p:cNvPr id="514" name="Google Shape;514;p44"/>
          <p:cNvSpPr txBox="1"/>
          <p:nvPr/>
        </p:nvSpPr>
        <p:spPr>
          <a:xfrm>
            <a:off x="728256" y="3788513"/>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Income</a:t>
            </a:r>
            <a:endParaRPr sz="1200">
              <a:solidFill>
                <a:schemeClr val="dk1"/>
              </a:solidFill>
              <a:latin typeface="Ramabhadra"/>
              <a:ea typeface="Ramabhadra"/>
              <a:cs typeface="Ramabhadra"/>
              <a:sym typeface="Ramabhadra"/>
            </a:endParaRPr>
          </a:p>
        </p:txBody>
      </p:sp>
      <p:sp>
        <p:nvSpPr>
          <p:cNvPr id="515" name="Google Shape;515;p44"/>
          <p:cNvSpPr txBox="1"/>
          <p:nvPr/>
        </p:nvSpPr>
        <p:spPr>
          <a:xfrm>
            <a:off x="1826556" y="3788513"/>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$70,000/year</a:t>
            </a:r>
            <a:endParaRPr sz="1200">
              <a:solidFill>
                <a:schemeClr val="dk1"/>
              </a:solidFill>
              <a:latin typeface="Source Sans 3"/>
              <a:ea typeface="Source Sans 3"/>
              <a:cs typeface="Source Sans 3"/>
              <a:sym typeface="Source Sans 3"/>
            </a:endParaRPr>
          </a:p>
        </p:txBody>
      </p:sp>
      <p:sp>
        <p:nvSpPr>
          <p:cNvPr id="516" name="Google Shape;516;p44"/>
          <p:cNvSpPr txBox="1"/>
          <p:nvPr/>
        </p:nvSpPr>
        <p:spPr>
          <a:xfrm>
            <a:off x="3306610" y="1212804"/>
            <a:ext cx="2537100" cy="46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Ramabhadra"/>
                <a:ea typeface="Ramabhadra"/>
                <a:cs typeface="Ramabhadra"/>
                <a:sym typeface="Ramabhadra"/>
              </a:rPr>
              <a:t>Locations</a:t>
            </a:r>
            <a:endParaRPr sz="1800">
              <a:solidFill>
                <a:schemeClr val="dk1"/>
              </a:solidFill>
              <a:latin typeface="Ramabhadra"/>
              <a:ea typeface="Ramabhadra"/>
              <a:cs typeface="Ramabhadra"/>
              <a:sym typeface="Ramabhadra"/>
            </a:endParaRPr>
          </a:p>
        </p:txBody>
      </p:sp>
      <p:sp>
        <p:nvSpPr>
          <p:cNvPr id="517" name="Google Shape;517;p44"/>
          <p:cNvSpPr txBox="1"/>
          <p:nvPr/>
        </p:nvSpPr>
        <p:spPr>
          <a:xfrm>
            <a:off x="3306607" y="3337025"/>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Region</a:t>
            </a:r>
            <a:endParaRPr sz="1200">
              <a:solidFill>
                <a:schemeClr val="dk1"/>
              </a:solidFill>
              <a:latin typeface="Ramabhadra"/>
              <a:ea typeface="Ramabhadra"/>
              <a:cs typeface="Ramabhadra"/>
              <a:sym typeface="Ramabhadra"/>
            </a:endParaRPr>
          </a:p>
        </p:txBody>
      </p:sp>
      <p:sp>
        <p:nvSpPr>
          <p:cNvPr id="518" name="Google Shape;518;p44"/>
          <p:cNvSpPr txBox="1"/>
          <p:nvPr/>
        </p:nvSpPr>
        <p:spPr>
          <a:xfrm>
            <a:off x="4404907" y="333702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Various</a:t>
            </a:r>
            <a:endParaRPr sz="1200">
              <a:solidFill>
                <a:schemeClr val="dk1"/>
              </a:solidFill>
              <a:latin typeface="Source Sans 3"/>
              <a:ea typeface="Source Sans 3"/>
              <a:cs typeface="Source Sans 3"/>
              <a:sym typeface="Source Sans 3"/>
            </a:endParaRPr>
          </a:p>
        </p:txBody>
      </p:sp>
      <p:sp>
        <p:nvSpPr>
          <p:cNvPr id="519" name="Google Shape;519;p44"/>
          <p:cNvSpPr txBox="1"/>
          <p:nvPr/>
        </p:nvSpPr>
        <p:spPr>
          <a:xfrm>
            <a:off x="3306607" y="3788513"/>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mabhadra"/>
                <a:ea typeface="Ramabhadra"/>
                <a:cs typeface="Ramabhadra"/>
                <a:sym typeface="Ramabhadra"/>
              </a:rPr>
              <a:t>Area</a:t>
            </a:r>
            <a:endParaRPr sz="1200">
              <a:solidFill>
                <a:schemeClr val="dk1"/>
              </a:solidFill>
              <a:latin typeface="Ramabhadra"/>
              <a:ea typeface="Ramabhadra"/>
              <a:cs typeface="Ramabhadra"/>
              <a:sym typeface="Ramabhadra"/>
            </a:endParaRPr>
          </a:p>
        </p:txBody>
      </p:sp>
      <p:sp>
        <p:nvSpPr>
          <p:cNvPr id="520" name="Google Shape;520;p44"/>
          <p:cNvSpPr txBox="1"/>
          <p:nvPr/>
        </p:nvSpPr>
        <p:spPr>
          <a:xfrm>
            <a:off x="4404907" y="3788513"/>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urce Sans 3"/>
                <a:ea typeface="Source Sans 3"/>
                <a:cs typeface="Source Sans 3"/>
                <a:sym typeface="Source Sans 3"/>
              </a:rPr>
              <a:t>Urban</a:t>
            </a:r>
            <a:endParaRPr sz="1200">
              <a:solidFill>
                <a:schemeClr val="dk1"/>
              </a:solidFill>
              <a:latin typeface="Source Sans 3"/>
              <a:ea typeface="Source Sans 3"/>
              <a:cs typeface="Source Sans 3"/>
              <a:sym typeface="Source Sans 3"/>
            </a:endParaRPr>
          </a:p>
        </p:txBody>
      </p:sp>
      <p:pic>
        <p:nvPicPr>
          <p:cNvPr id="521" name="Google Shape;521;p44" title="Gráfico">
            <a:hlinkClick r:id="rId4"/>
          </p:cNvPr>
          <p:cNvPicPr preferRelativeResize="0"/>
          <p:nvPr/>
        </p:nvPicPr>
        <p:blipFill>
          <a:blip r:embed="rId5">
            <a:alphaModFix/>
          </a:blip>
          <a:stretch>
            <a:fillRect/>
          </a:stretch>
        </p:blipFill>
        <p:spPr>
          <a:xfrm>
            <a:off x="3300303" y="1748157"/>
            <a:ext cx="2537098" cy="15152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Organizational chart</a:t>
            </a:r>
            <a:endParaRPr/>
          </a:p>
        </p:txBody>
      </p:sp>
      <p:cxnSp>
        <p:nvCxnSpPr>
          <p:cNvPr id="527" name="Google Shape;527;p45"/>
          <p:cNvCxnSpPr>
            <a:stCxn id="528" idx="2"/>
            <a:endCxn id="529" idx="0"/>
          </p:cNvCxnSpPr>
          <p:nvPr/>
        </p:nvCxnSpPr>
        <p:spPr>
          <a:xfrm rot="-5400000" flipH="1">
            <a:off x="5100385" y="1139063"/>
            <a:ext cx="489600" cy="1546200"/>
          </a:xfrm>
          <a:prstGeom prst="bentConnector3">
            <a:avLst>
              <a:gd name="adj1" fmla="val 49995"/>
            </a:avLst>
          </a:prstGeom>
          <a:noFill/>
          <a:ln w="9525" cap="flat" cmpd="sng">
            <a:solidFill>
              <a:schemeClr val="dk2"/>
            </a:solidFill>
            <a:prstDash val="solid"/>
            <a:miter lim="8000"/>
            <a:headEnd type="none" w="sm" len="sm"/>
            <a:tailEnd type="none" w="sm" len="sm"/>
          </a:ln>
        </p:spPr>
      </p:cxnSp>
      <p:cxnSp>
        <p:nvCxnSpPr>
          <p:cNvPr id="530" name="Google Shape;530;p45"/>
          <p:cNvCxnSpPr>
            <a:stCxn id="531" idx="0"/>
            <a:endCxn id="528" idx="2"/>
          </p:cNvCxnSpPr>
          <p:nvPr/>
        </p:nvCxnSpPr>
        <p:spPr>
          <a:xfrm rot="-5400000">
            <a:off x="3554296" y="1139029"/>
            <a:ext cx="489600" cy="1546200"/>
          </a:xfrm>
          <a:prstGeom prst="bentConnector3">
            <a:avLst>
              <a:gd name="adj1" fmla="val 49995"/>
            </a:avLst>
          </a:prstGeom>
          <a:noFill/>
          <a:ln w="9525" cap="flat" cmpd="sng">
            <a:solidFill>
              <a:schemeClr val="dk2"/>
            </a:solidFill>
            <a:prstDash val="solid"/>
            <a:miter lim="8000"/>
            <a:headEnd type="none" w="sm" len="sm"/>
            <a:tailEnd type="none" w="sm" len="sm"/>
          </a:ln>
        </p:spPr>
      </p:cxnSp>
      <p:cxnSp>
        <p:nvCxnSpPr>
          <p:cNvPr id="532" name="Google Shape;532;p45"/>
          <p:cNvCxnSpPr>
            <a:stCxn id="531" idx="2"/>
            <a:endCxn id="533" idx="0"/>
          </p:cNvCxnSpPr>
          <p:nvPr/>
        </p:nvCxnSpPr>
        <p:spPr>
          <a:xfrm rot="-5400000" flipH="1">
            <a:off x="3130996" y="2422729"/>
            <a:ext cx="528000" cy="7380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34" name="Google Shape;534;p45"/>
          <p:cNvCxnSpPr>
            <a:stCxn id="535" idx="0"/>
            <a:endCxn id="531" idx="2"/>
          </p:cNvCxnSpPr>
          <p:nvPr/>
        </p:nvCxnSpPr>
        <p:spPr>
          <a:xfrm rot="-5400000">
            <a:off x="2392866" y="2422612"/>
            <a:ext cx="528000" cy="7383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36" name="Google Shape;536;p45"/>
          <p:cNvCxnSpPr>
            <a:stCxn id="529" idx="2"/>
            <a:endCxn id="537" idx="0"/>
          </p:cNvCxnSpPr>
          <p:nvPr/>
        </p:nvCxnSpPr>
        <p:spPr>
          <a:xfrm rot="-5400000" flipH="1">
            <a:off x="6223169" y="2422729"/>
            <a:ext cx="528000" cy="7380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38" name="Google Shape;538;p45"/>
          <p:cNvCxnSpPr>
            <a:stCxn id="539" idx="0"/>
            <a:endCxn id="529" idx="2"/>
          </p:cNvCxnSpPr>
          <p:nvPr/>
        </p:nvCxnSpPr>
        <p:spPr>
          <a:xfrm rot="-5400000">
            <a:off x="5485040" y="2422612"/>
            <a:ext cx="528000" cy="7383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40" name="Google Shape;540;p45"/>
          <p:cNvCxnSpPr>
            <a:stCxn id="541" idx="0"/>
            <a:endCxn id="535" idx="2"/>
          </p:cNvCxnSpPr>
          <p:nvPr/>
        </p:nvCxnSpPr>
        <p:spPr>
          <a:xfrm rot="-5400000">
            <a:off x="1688288" y="3355195"/>
            <a:ext cx="528000" cy="6708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42" name="Google Shape;542;p45"/>
          <p:cNvCxnSpPr>
            <a:stCxn id="543" idx="0"/>
            <a:endCxn id="535" idx="2"/>
          </p:cNvCxnSpPr>
          <p:nvPr/>
        </p:nvCxnSpPr>
        <p:spPr>
          <a:xfrm rot="5400000" flipH="1">
            <a:off x="2426531" y="3287845"/>
            <a:ext cx="528000" cy="8055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44" name="Google Shape;544;p45"/>
          <p:cNvCxnSpPr>
            <a:stCxn id="545" idx="0"/>
            <a:endCxn id="539" idx="2"/>
          </p:cNvCxnSpPr>
          <p:nvPr/>
        </p:nvCxnSpPr>
        <p:spPr>
          <a:xfrm rot="-5400000">
            <a:off x="4713075" y="3287845"/>
            <a:ext cx="528000" cy="8055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46" name="Google Shape;546;p45"/>
          <p:cNvCxnSpPr>
            <a:stCxn id="547" idx="0"/>
            <a:endCxn id="539" idx="2"/>
          </p:cNvCxnSpPr>
          <p:nvPr/>
        </p:nvCxnSpPr>
        <p:spPr>
          <a:xfrm rot="5400000" flipH="1">
            <a:off x="5451319" y="3355195"/>
            <a:ext cx="528000" cy="6708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548" name="Google Shape;548;p45"/>
          <p:cNvCxnSpPr>
            <a:stCxn id="549" idx="0"/>
            <a:endCxn id="539" idx="2"/>
          </p:cNvCxnSpPr>
          <p:nvPr/>
        </p:nvCxnSpPr>
        <p:spPr>
          <a:xfrm rot="5400000" flipH="1">
            <a:off x="6189562" y="2617045"/>
            <a:ext cx="528000" cy="2147100"/>
          </a:xfrm>
          <a:prstGeom prst="bentConnector3">
            <a:avLst>
              <a:gd name="adj1" fmla="val 50013"/>
            </a:avLst>
          </a:prstGeom>
          <a:noFill/>
          <a:ln w="9525" cap="flat" cmpd="sng">
            <a:solidFill>
              <a:schemeClr val="dk2"/>
            </a:solidFill>
            <a:prstDash val="solid"/>
            <a:miter lim="8000"/>
            <a:headEnd type="none" w="sm" len="sm"/>
            <a:tailEnd type="none" w="sm" len="sm"/>
          </a:ln>
        </p:spPr>
      </p:cxnSp>
      <p:sp>
        <p:nvSpPr>
          <p:cNvPr id="528" name="Google Shape;528;p45"/>
          <p:cNvSpPr txBox="1"/>
          <p:nvPr/>
        </p:nvSpPr>
        <p:spPr>
          <a:xfrm>
            <a:off x="3899335" y="1296563"/>
            <a:ext cx="13455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CEO</a:t>
            </a:r>
            <a:endParaRPr sz="1000">
              <a:solidFill>
                <a:schemeClr val="dk1"/>
              </a:solidFill>
              <a:latin typeface="Source Sans 3"/>
              <a:ea typeface="Source Sans 3"/>
              <a:cs typeface="Source Sans 3"/>
              <a:sym typeface="Source Sans 3"/>
            </a:endParaRPr>
          </a:p>
        </p:txBody>
      </p:sp>
      <p:sp>
        <p:nvSpPr>
          <p:cNvPr id="531" name="Google Shape;531;p45"/>
          <p:cNvSpPr txBox="1"/>
          <p:nvPr/>
        </p:nvSpPr>
        <p:spPr>
          <a:xfrm>
            <a:off x="2354296" y="2156929"/>
            <a:ext cx="13434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CTO</a:t>
            </a:r>
            <a:endParaRPr sz="1000">
              <a:solidFill>
                <a:schemeClr val="dk1"/>
              </a:solidFill>
              <a:latin typeface="Source Sans 3"/>
              <a:ea typeface="Source Sans 3"/>
              <a:cs typeface="Source Sans 3"/>
              <a:sym typeface="Source Sans 3"/>
            </a:endParaRPr>
          </a:p>
        </p:txBody>
      </p:sp>
      <p:sp>
        <p:nvSpPr>
          <p:cNvPr id="529" name="Google Shape;529;p45"/>
          <p:cNvSpPr txBox="1"/>
          <p:nvPr/>
        </p:nvSpPr>
        <p:spPr>
          <a:xfrm>
            <a:off x="5446469" y="2156929"/>
            <a:ext cx="13434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CFO</a:t>
            </a:r>
            <a:endParaRPr sz="1000">
              <a:solidFill>
                <a:schemeClr val="dk1"/>
              </a:solidFill>
              <a:latin typeface="Source Sans 3"/>
              <a:ea typeface="Source Sans 3"/>
              <a:cs typeface="Source Sans 3"/>
              <a:sym typeface="Source Sans 3"/>
            </a:endParaRPr>
          </a:p>
        </p:txBody>
      </p:sp>
      <p:sp>
        <p:nvSpPr>
          <p:cNvPr id="537" name="Google Shape;537;p45"/>
          <p:cNvSpPr txBox="1"/>
          <p:nvPr/>
        </p:nvSpPr>
        <p:spPr>
          <a:xfrm>
            <a:off x="6267984" y="3055762"/>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Treasurer</a:t>
            </a:r>
            <a:endParaRPr sz="1000" b="1">
              <a:solidFill>
                <a:schemeClr val="dk1"/>
              </a:solidFill>
              <a:latin typeface="Source Sans 3"/>
              <a:ea typeface="Source Sans 3"/>
              <a:cs typeface="Source Sans 3"/>
              <a:sym typeface="Source Sans 3"/>
            </a:endParaRPr>
          </a:p>
        </p:txBody>
      </p:sp>
      <p:sp>
        <p:nvSpPr>
          <p:cNvPr id="539" name="Google Shape;539;p45"/>
          <p:cNvSpPr txBox="1"/>
          <p:nvPr/>
        </p:nvSpPr>
        <p:spPr>
          <a:xfrm>
            <a:off x="4791590" y="3055762"/>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Controller</a:t>
            </a:r>
            <a:endParaRPr sz="1000" b="1">
              <a:solidFill>
                <a:schemeClr val="dk1"/>
              </a:solidFill>
              <a:latin typeface="Source Sans 3"/>
              <a:ea typeface="Source Sans 3"/>
              <a:cs typeface="Source Sans 3"/>
              <a:sym typeface="Source Sans 3"/>
            </a:endParaRPr>
          </a:p>
        </p:txBody>
      </p:sp>
      <p:sp>
        <p:nvSpPr>
          <p:cNvPr id="533" name="Google Shape;533;p45"/>
          <p:cNvSpPr txBox="1"/>
          <p:nvPr/>
        </p:nvSpPr>
        <p:spPr>
          <a:xfrm>
            <a:off x="3175810" y="3055762"/>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Director of HR</a:t>
            </a:r>
            <a:endParaRPr sz="1000" b="1">
              <a:solidFill>
                <a:schemeClr val="dk1"/>
              </a:solidFill>
              <a:latin typeface="Source Sans 3"/>
              <a:ea typeface="Source Sans 3"/>
              <a:cs typeface="Source Sans 3"/>
              <a:sym typeface="Source Sans 3"/>
            </a:endParaRPr>
          </a:p>
        </p:txBody>
      </p:sp>
      <p:sp>
        <p:nvSpPr>
          <p:cNvPr id="535" name="Google Shape;535;p45"/>
          <p:cNvSpPr txBox="1"/>
          <p:nvPr/>
        </p:nvSpPr>
        <p:spPr>
          <a:xfrm>
            <a:off x="1699416" y="3055762"/>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Director of IT</a:t>
            </a:r>
            <a:endParaRPr sz="1000">
              <a:solidFill>
                <a:schemeClr val="dk1"/>
              </a:solidFill>
              <a:latin typeface="Source Sans 3"/>
              <a:ea typeface="Source Sans 3"/>
              <a:cs typeface="Source Sans 3"/>
              <a:sym typeface="Source Sans 3"/>
            </a:endParaRPr>
          </a:p>
        </p:txBody>
      </p:sp>
      <p:sp>
        <p:nvSpPr>
          <p:cNvPr id="547" name="Google Shape;547;p45"/>
          <p:cNvSpPr txBox="1"/>
          <p:nvPr/>
        </p:nvSpPr>
        <p:spPr>
          <a:xfrm>
            <a:off x="5462419" y="3954595"/>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Financial analyst</a:t>
            </a:r>
            <a:endParaRPr sz="1000" b="1">
              <a:solidFill>
                <a:schemeClr val="dk1"/>
              </a:solidFill>
              <a:latin typeface="Source Sans 3"/>
              <a:ea typeface="Source Sans 3"/>
              <a:cs typeface="Source Sans 3"/>
              <a:sym typeface="Source Sans 3"/>
            </a:endParaRPr>
          </a:p>
        </p:txBody>
      </p:sp>
      <p:sp>
        <p:nvSpPr>
          <p:cNvPr id="545" name="Google Shape;545;p45"/>
          <p:cNvSpPr txBox="1"/>
          <p:nvPr/>
        </p:nvSpPr>
        <p:spPr>
          <a:xfrm>
            <a:off x="3986025" y="3954595"/>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Accounting manager</a:t>
            </a:r>
            <a:endParaRPr sz="1000" b="1">
              <a:solidFill>
                <a:schemeClr val="dk1"/>
              </a:solidFill>
              <a:latin typeface="Source Sans 3"/>
              <a:ea typeface="Source Sans 3"/>
              <a:cs typeface="Source Sans 3"/>
              <a:sym typeface="Source Sans 3"/>
            </a:endParaRPr>
          </a:p>
        </p:txBody>
      </p:sp>
      <p:sp>
        <p:nvSpPr>
          <p:cNvPr id="543" name="Google Shape;543;p45"/>
          <p:cNvSpPr txBox="1"/>
          <p:nvPr/>
        </p:nvSpPr>
        <p:spPr>
          <a:xfrm>
            <a:off x="2504981" y="3954595"/>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IT manager</a:t>
            </a:r>
            <a:endParaRPr sz="1000" b="1">
              <a:solidFill>
                <a:schemeClr val="dk1"/>
              </a:solidFill>
              <a:latin typeface="Source Sans 3"/>
              <a:ea typeface="Source Sans 3"/>
              <a:cs typeface="Source Sans 3"/>
              <a:sym typeface="Source Sans 3"/>
            </a:endParaRPr>
          </a:p>
        </p:txBody>
      </p:sp>
      <p:sp>
        <p:nvSpPr>
          <p:cNvPr id="541" name="Google Shape;541;p45"/>
          <p:cNvSpPr txBox="1"/>
          <p:nvPr/>
        </p:nvSpPr>
        <p:spPr>
          <a:xfrm>
            <a:off x="1028588" y="3954595"/>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Systems administrator</a:t>
            </a:r>
            <a:endParaRPr sz="1000">
              <a:solidFill>
                <a:schemeClr val="dk1"/>
              </a:solidFill>
              <a:latin typeface="Source Sans 3"/>
              <a:ea typeface="Source Sans 3"/>
              <a:cs typeface="Source Sans 3"/>
              <a:sym typeface="Source Sans 3"/>
            </a:endParaRPr>
          </a:p>
        </p:txBody>
      </p:sp>
      <p:sp>
        <p:nvSpPr>
          <p:cNvPr id="549" name="Google Shape;549;p45"/>
          <p:cNvSpPr txBox="1"/>
          <p:nvPr/>
        </p:nvSpPr>
        <p:spPr>
          <a:xfrm>
            <a:off x="6938812" y="3954595"/>
            <a:ext cx="1176600" cy="370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Source Sans 3"/>
                <a:ea typeface="Source Sans 3"/>
                <a:cs typeface="Source Sans 3"/>
                <a:sym typeface="Source Sans 3"/>
              </a:rPr>
              <a:t>Accounts payable</a:t>
            </a:r>
            <a:endParaRPr sz="1000" b="1">
              <a:solidFill>
                <a:schemeClr val="dk1"/>
              </a:solidFill>
              <a:latin typeface="Source Sans 3"/>
              <a:ea typeface="Source Sans 3"/>
              <a:cs typeface="Source Sans 3"/>
              <a:sym typeface="Source Sans 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infographics</a:t>
            </a:r>
            <a:endParaRPr/>
          </a:p>
        </p:txBody>
      </p:sp>
      <p:sp>
        <p:nvSpPr>
          <p:cNvPr id="555" name="Google Shape;555;p46"/>
          <p:cNvSpPr txBox="1"/>
          <p:nvPr/>
        </p:nvSpPr>
        <p:spPr>
          <a:xfrm>
            <a:off x="886309" y="3368300"/>
            <a:ext cx="2387100" cy="9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urce Sans 3"/>
                <a:ea typeface="Source Sans 3"/>
                <a:cs typeface="Source Sans 3"/>
                <a:sym typeface="Source Sans 3"/>
              </a:rPr>
              <a:t>"With the innovative approach and unique features, we aim to capture a significant portion of the $100 million"</a:t>
            </a:r>
            <a:endParaRPr sz="1200">
              <a:solidFill>
                <a:schemeClr val="dk1"/>
              </a:solidFill>
              <a:latin typeface="Source Sans 3"/>
              <a:ea typeface="Source Sans 3"/>
              <a:cs typeface="Source Sans 3"/>
              <a:sym typeface="Source Sans 3"/>
            </a:endParaRPr>
          </a:p>
        </p:txBody>
      </p:sp>
      <p:sp>
        <p:nvSpPr>
          <p:cNvPr id="556" name="Google Shape;556;p46"/>
          <p:cNvSpPr txBox="1"/>
          <p:nvPr/>
        </p:nvSpPr>
        <p:spPr>
          <a:xfrm>
            <a:off x="3376800" y="3368310"/>
            <a:ext cx="2387100" cy="9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urce Sans 3"/>
                <a:ea typeface="Source Sans 3"/>
                <a:cs typeface="Source Sans 3"/>
                <a:sym typeface="Source Sans 3"/>
              </a:rPr>
              <a:t>"The research indicates that the market for [product/service] is projected to reach $20 million by next year"</a:t>
            </a:r>
            <a:endParaRPr sz="1200">
              <a:solidFill>
                <a:schemeClr val="dk1"/>
              </a:solidFill>
              <a:latin typeface="Source Sans 3"/>
              <a:ea typeface="Source Sans 3"/>
              <a:cs typeface="Source Sans 3"/>
              <a:sym typeface="Source Sans 3"/>
            </a:endParaRPr>
          </a:p>
        </p:txBody>
      </p:sp>
      <p:sp>
        <p:nvSpPr>
          <p:cNvPr id="557" name="Google Shape;557;p46"/>
          <p:cNvSpPr txBox="1"/>
          <p:nvPr/>
        </p:nvSpPr>
        <p:spPr>
          <a:xfrm>
            <a:off x="5867291" y="3369050"/>
            <a:ext cx="2390400" cy="9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urce Sans 3"/>
                <a:ea typeface="Source Sans 3"/>
                <a:cs typeface="Source Sans 3"/>
                <a:sym typeface="Source Sans 3"/>
              </a:rPr>
              <a:t>"The market for [product/service] is currently valued at $5 million"</a:t>
            </a:r>
            <a:endParaRPr sz="1200">
              <a:solidFill>
                <a:schemeClr val="dk1"/>
              </a:solidFill>
              <a:latin typeface="Source Sans 3"/>
              <a:ea typeface="Source Sans 3"/>
              <a:cs typeface="Source Sans 3"/>
              <a:sym typeface="Source Sans 3"/>
            </a:endParaRPr>
          </a:p>
        </p:txBody>
      </p:sp>
      <p:sp>
        <p:nvSpPr>
          <p:cNvPr id="558" name="Google Shape;558;p46"/>
          <p:cNvSpPr/>
          <p:nvPr/>
        </p:nvSpPr>
        <p:spPr>
          <a:xfrm>
            <a:off x="1135159" y="1329200"/>
            <a:ext cx="1889400" cy="188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Ramabhadra"/>
              <a:ea typeface="Ramabhadra"/>
              <a:cs typeface="Ramabhadra"/>
              <a:sym typeface="Ramabhadra"/>
            </a:endParaRPr>
          </a:p>
        </p:txBody>
      </p:sp>
      <p:sp>
        <p:nvSpPr>
          <p:cNvPr id="559" name="Google Shape;559;p46"/>
          <p:cNvSpPr/>
          <p:nvPr/>
        </p:nvSpPr>
        <p:spPr>
          <a:xfrm>
            <a:off x="1399909" y="1593950"/>
            <a:ext cx="1359900" cy="1359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amabhadra"/>
                <a:ea typeface="Ramabhadra"/>
                <a:cs typeface="Ramabhadra"/>
                <a:sym typeface="Ramabhadra"/>
              </a:rPr>
              <a:t>$100M</a:t>
            </a:r>
            <a:endParaRPr>
              <a:solidFill>
                <a:schemeClr val="lt1"/>
              </a:solidFill>
            </a:endParaRPr>
          </a:p>
        </p:txBody>
      </p:sp>
      <p:sp>
        <p:nvSpPr>
          <p:cNvPr id="560" name="Google Shape;560;p46"/>
          <p:cNvSpPr/>
          <p:nvPr/>
        </p:nvSpPr>
        <p:spPr>
          <a:xfrm>
            <a:off x="3839364" y="1687700"/>
            <a:ext cx="1530900" cy="153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Ramabhadra"/>
              <a:ea typeface="Ramabhadra"/>
              <a:cs typeface="Ramabhadra"/>
              <a:sym typeface="Ramabhadra"/>
            </a:endParaRPr>
          </a:p>
        </p:txBody>
      </p:sp>
      <p:sp>
        <p:nvSpPr>
          <p:cNvPr id="561" name="Google Shape;561;p46"/>
          <p:cNvSpPr/>
          <p:nvPr/>
        </p:nvSpPr>
        <p:spPr>
          <a:xfrm>
            <a:off x="4053858" y="1902194"/>
            <a:ext cx="1101600" cy="1101600"/>
          </a:xfrm>
          <a:prstGeom prst="ellipse">
            <a:avLst/>
          </a:prstGeom>
          <a:solidFill>
            <a:schemeClr val="lt2"/>
          </a:solid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 sz="2000">
                <a:solidFill>
                  <a:schemeClr val="lt1"/>
                </a:solidFill>
                <a:latin typeface="Ramabhadra"/>
                <a:ea typeface="Ramabhadra"/>
                <a:cs typeface="Ramabhadra"/>
                <a:sym typeface="Ramabhadra"/>
              </a:rPr>
              <a:t>$20M</a:t>
            </a:r>
            <a:endParaRPr>
              <a:solidFill>
                <a:schemeClr val="lt1"/>
              </a:solidFill>
            </a:endParaRPr>
          </a:p>
        </p:txBody>
      </p:sp>
      <p:sp>
        <p:nvSpPr>
          <p:cNvPr id="562" name="Google Shape;562;p46"/>
          <p:cNvSpPr/>
          <p:nvPr/>
        </p:nvSpPr>
        <p:spPr>
          <a:xfrm>
            <a:off x="6544241" y="2182100"/>
            <a:ext cx="1036500" cy="10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Ramabhadra"/>
              <a:ea typeface="Ramabhadra"/>
              <a:cs typeface="Ramabhadra"/>
              <a:sym typeface="Ramabhadra"/>
            </a:endParaRPr>
          </a:p>
        </p:txBody>
      </p:sp>
      <p:sp>
        <p:nvSpPr>
          <p:cNvPr id="563" name="Google Shape;563;p46"/>
          <p:cNvSpPr/>
          <p:nvPr/>
        </p:nvSpPr>
        <p:spPr>
          <a:xfrm>
            <a:off x="6689475" y="2327334"/>
            <a:ext cx="745800" cy="745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dk1"/>
                </a:solidFill>
                <a:latin typeface="Ramabhadra"/>
                <a:ea typeface="Ramabhadra"/>
                <a:cs typeface="Ramabhadra"/>
                <a:sym typeface="Ramabhadra"/>
              </a:rPr>
              <a:t>$5M</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8"/>
          <p:cNvSpPr txBox="1">
            <a:spLocks noGrp="1"/>
          </p:cNvSpPr>
          <p:nvPr>
            <p:ph type="body" idx="1"/>
          </p:nvPr>
        </p:nvSpPr>
        <p:spPr>
          <a:xfrm>
            <a:off x="717750" y="1080675"/>
            <a:ext cx="7708500" cy="995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t>Vectors</a:t>
            </a:r>
            <a:endParaRPr b="1"/>
          </a:p>
          <a:p>
            <a:pPr marL="457200" lvl="0" indent="-304800" algn="l" rtl="0">
              <a:spcBef>
                <a:spcPts val="1000"/>
              </a:spcBef>
              <a:spcAft>
                <a:spcPts val="0"/>
              </a:spcAft>
              <a:buClr>
                <a:schemeClr val="dk1"/>
              </a:buClr>
              <a:buSzPts val="1200"/>
              <a:buFont typeface="Source Sans 3"/>
              <a:buChar char="■"/>
            </a:pPr>
            <a:r>
              <a:rPr lang="en" u="sng">
                <a:hlinkClick r:id="rId3"/>
              </a:rPr>
              <a:t>Flat design instagram post design template</a:t>
            </a:r>
            <a:endParaRPr/>
          </a:p>
        </p:txBody>
      </p:sp>
      <p:sp>
        <p:nvSpPr>
          <p:cNvPr id="587" name="Google Shape;587;p48"/>
          <p:cNvSpPr txBox="1">
            <a:spLocks noGrp="1"/>
          </p:cNvSpPr>
          <p:nvPr>
            <p:ph type="title"/>
          </p:nvPr>
        </p:nvSpPr>
        <p:spPr>
          <a:xfrm>
            <a:off x="722376" y="448056"/>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588" name="Google Shape;588;p48"/>
          <p:cNvSpPr/>
          <p:nvPr/>
        </p:nvSpPr>
        <p:spPr>
          <a:xfrm>
            <a:off x="0" y="3098050"/>
            <a:ext cx="511207" cy="2045461"/>
          </a:xfrm>
          <a:custGeom>
            <a:avLst/>
            <a:gdLst/>
            <a:ahLst/>
            <a:cxnLst/>
            <a:rect l="l" t="t" r="r" b="b"/>
            <a:pathLst>
              <a:path w="22123" h="119443" extrusionOk="0">
                <a:moveTo>
                  <a:pt x="0" y="0"/>
                </a:moveTo>
                <a:lnTo>
                  <a:pt x="0" y="119443"/>
                </a:lnTo>
                <a:cubicBezTo>
                  <a:pt x="12217" y="119443"/>
                  <a:pt x="22122" y="109538"/>
                  <a:pt x="22122" y="97321"/>
                </a:cubicBezTo>
                <a:lnTo>
                  <a:pt x="221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7825875" y="4509125"/>
            <a:ext cx="1612638" cy="710576"/>
          </a:xfrm>
          <a:custGeom>
            <a:avLst/>
            <a:gdLst/>
            <a:ahLst/>
            <a:cxnLst/>
            <a:rect l="l" t="t" r="r" b="b"/>
            <a:pathLst>
              <a:path w="19631" h="8650" extrusionOk="0">
                <a:moveTo>
                  <a:pt x="8650" y="1"/>
                </a:moveTo>
                <a:cubicBezTo>
                  <a:pt x="3873" y="1"/>
                  <a:pt x="0" y="3872"/>
                  <a:pt x="0" y="8650"/>
                </a:cubicBezTo>
                <a:lnTo>
                  <a:pt x="19631" y="8650"/>
                </a:lnTo>
                <a:lnTo>
                  <a:pt x="1963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8"/>
          <p:cNvGrpSpPr/>
          <p:nvPr/>
        </p:nvGrpSpPr>
        <p:grpSpPr>
          <a:xfrm flipH="1">
            <a:off x="8438467" y="168551"/>
            <a:ext cx="1199109" cy="1046700"/>
            <a:chOff x="1795317" y="2742626"/>
            <a:chExt cx="1199109" cy="1046700"/>
          </a:xfrm>
        </p:grpSpPr>
        <p:sp>
          <p:nvSpPr>
            <p:cNvPr id="591" name="Google Shape;591;p48"/>
            <p:cNvSpPr/>
            <p:nvPr/>
          </p:nvSpPr>
          <p:spPr>
            <a:xfrm>
              <a:off x="1795317" y="2742626"/>
              <a:ext cx="1046700" cy="104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rot="1732915">
              <a:off x="2732197" y="2817521"/>
              <a:ext cx="222357" cy="22235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8"/>
          <p:cNvSpPr/>
          <p:nvPr/>
        </p:nvSpPr>
        <p:spPr>
          <a:xfrm>
            <a:off x="-556436" y="-331050"/>
            <a:ext cx="1104900" cy="110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48"/>
          <p:cNvGrpSpPr/>
          <p:nvPr/>
        </p:nvGrpSpPr>
        <p:grpSpPr>
          <a:xfrm>
            <a:off x="3616241" y="3781207"/>
            <a:ext cx="1104600" cy="1164460"/>
            <a:chOff x="3636481" y="3552607"/>
            <a:chExt cx="1104600" cy="1164460"/>
          </a:xfrm>
        </p:grpSpPr>
        <p:sp>
          <p:nvSpPr>
            <p:cNvPr id="595" name="Google Shape;595;p48"/>
            <p:cNvSpPr/>
            <p:nvPr/>
          </p:nvSpPr>
          <p:spPr>
            <a:xfrm rot="5400000">
              <a:off x="3636481" y="3612467"/>
              <a:ext cx="1104600" cy="110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rot="5400000">
              <a:off x="4268771" y="3552607"/>
              <a:ext cx="222300" cy="222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en" sz="3000" b="1" dirty="0">
                <a:latin typeface="Calibri" panose="020F0502020204030204" pitchFamily="34" charset="0"/>
                <a:ea typeface="Calibri" panose="020F0502020204030204" pitchFamily="34" charset="0"/>
                <a:cs typeface="Calibri" panose="020F0502020204030204" pitchFamily="34" charset="0"/>
              </a:rPr>
              <a:t>Pr</a:t>
            </a:r>
            <a:r>
              <a:rPr lang="fr-FR" sz="3000" b="1" dirty="0">
                <a:latin typeface="Calibri" panose="020F0502020204030204" pitchFamily="34" charset="0"/>
                <a:ea typeface="Calibri" panose="020F0502020204030204" pitchFamily="34" charset="0"/>
                <a:cs typeface="Calibri" panose="020F0502020204030204" pitchFamily="34" charset="0"/>
              </a:rPr>
              <a:t>é</a:t>
            </a:r>
            <a:r>
              <a:rPr lang="en" sz="3000" b="1" dirty="0">
                <a:latin typeface="Calibri" panose="020F0502020204030204" pitchFamily="34" charset="0"/>
                <a:ea typeface="Calibri" panose="020F0502020204030204" pitchFamily="34" charset="0"/>
                <a:cs typeface="Calibri" panose="020F0502020204030204" pitchFamily="34" charset="0"/>
              </a:rPr>
              <a:t>sentation d’Entreprise</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cxnSp>
        <p:nvCxnSpPr>
          <p:cNvPr id="354" name="Google Shape;354;p32"/>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02" name="Google Shape;602;p49"/>
          <p:cNvSpPr txBox="1">
            <a:spLocks noGrp="1"/>
          </p:cNvSpPr>
          <p:nvPr>
            <p:ph type="body" idx="1"/>
          </p:nvPr>
        </p:nvSpPr>
        <p:spPr>
          <a:xfrm>
            <a:off x="713225" y="1390450"/>
            <a:ext cx="34470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a:p>
          <a:p>
            <a:pPr marL="457200" lvl="0" indent="-304800" algn="l" rtl="0">
              <a:spcBef>
                <a:spcPts val="1000"/>
              </a:spcBef>
              <a:spcAft>
                <a:spcPts val="0"/>
              </a:spcAft>
              <a:buClr>
                <a:schemeClr val="dk1"/>
              </a:buClr>
              <a:buSzPts val="1200"/>
              <a:buFont typeface="Source Sans 3"/>
              <a:buChar char="■"/>
            </a:pPr>
            <a:r>
              <a:rPr lang="en" u="sng">
                <a:hlinkClick r:id="rId3"/>
              </a:rPr>
              <a:t>Church template design</a:t>
            </a:r>
            <a:endParaRPr/>
          </a:p>
        </p:txBody>
      </p:sp>
      <p:sp>
        <p:nvSpPr>
          <p:cNvPr id="603" name="Google Shape;603;p49"/>
          <p:cNvSpPr txBox="1">
            <a:spLocks noGrp="1"/>
          </p:cNvSpPr>
          <p:nvPr>
            <p:ph type="body" idx="2"/>
          </p:nvPr>
        </p:nvSpPr>
        <p:spPr>
          <a:xfrm>
            <a:off x="4338664" y="1390450"/>
            <a:ext cx="34470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Photos</a:t>
            </a:r>
            <a:endParaRPr b="1"/>
          </a:p>
          <a:p>
            <a:pPr marL="457200" lvl="0" indent="-304800" algn="l" rtl="0">
              <a:spcBef>
                <a:spcPts val="1000"/>
              </a:spcBef>
              <a:spcAft>
                <a:spcPts val="0"/>
              </a:spcAft>
              <a:buClr>
                <a:schemeClr val="dk1"/>
              </a:buClr>
              <a:buSzPts val="1200"/>
              <a:buFont typeface="Source Sans 3"/>
              <a:buChar char="■"/>
            </a:pPr>
            <a:r>
              <a:rPr lang="en" u="sng">
                <a:hlinkClick r:id="rId4"/>
              </a:rPr>
              <a:t>Business people having fun</a:t>
            </a:r>
            <a:endParaRPr/>
          </a:p>
          <a:p>
            <a:pPr marL="457200" lvl="0" indent="-304800" algn="l" rtl="0">
              <a:spcBef>
                <a:spcPts val="0"/>
              </a:spcBef>
              <a:spcAft>
                <a:spcPts val="0"/>
              </a:spcAft>
              <a:buClr>
                <a:schemeClr val="dk1"/>
              </a:buClr>
              <a:buSzPts val="1200"/>
              <a:buChar char="■"/>
            </a:pPr>
            <a:r>
              <a:rPr lang="en" u="sng">
                <a:hlinkClick r:id="rId5"/>
              </a:rPr>
              <a:t>Blonde worker at desk</a:t>
            </a:r>
            <a:endParaRPr/>
          </a:p>
        </p:txBody>
      </p:sp>
      <p:sp>
        <p:nvSpPr>
          <p:cNvPr id="604" name="Google Shape;604;p49"/>
          <p:cNvSpPr txBox="1"/>
          <p:nvPr/>
        </p:nvSpPr>
        <p:spPr>
          <a:xfrm>
            <a:off x="713225" y="1080675"/>
            <a:ext cx="7704000" cy="369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Source Sans 3"/>
                <a:ea typeface="Source Sans 3"/>
                <a:cs typeface="Source Sans 3"/>
                <a:sym typeface="Source Sans 3"/>
              </a:rPr>
              <a:t>Did you like the resources on this template? Get them on our other websites:</a:t>
            </a:r>
            <a:endParaRPr sz="1200">
              <a:solidFill>
                <a:schemeClr val="dk1"/>
              </a:solidFill>
              <a:latin typeface="Source Sans 3"/>
              <a:ea typeface="Source Sans 3"/>
              <a:cs typeface="Source Sans 3"/>
              <a:sym typeface="Source Sans 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
        <p:cNvGrpSpPr/>
        <p:nvPr/>
      </p:nvGrpSpPr>
      <p:grpSpPr>
        <a:xfrm>
          <a:off x="0" y="0"/>
          <a:ext cx="0" cy="0"/>
          <a:chOff x="0" y="0"/>
          <a:chExt cx="0" cy="0"/>
        </a:xfrm>
      </p:grpSpPr>
      <p:sp>
        <p:nvSpPr>
          <p:cNvPr id="609" name="Google Shape;609;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610" name="Google Shape;610;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4"/>
        <p:cNvGrpSpPr/>
        <p:nvPr/>
      </p:nvGrpSpPr>
      <p:grpSpPr>
        <a:xfrm>
          <a:off x="0" y="0"/>
          <a:ext cx="0" cy="0"/>
          <a:chOff x="0" y="0"/>
          <a:chExt cx="0" cy="0"/>
        </a:xfrm>
      </p:grpSpPr>
      <p:sp>
        <p:nvSpPr>
          <p:cNvPr id="615" name="Google Shape;615;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616" name="Google Shape;61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
        <p:cNvGrpSpPr/>
        <p:nvPr/>
      </p:nvGrpSpPr>
      <p:grpSpPr>
        <a:xfrm>
          <a:off x="0" y="0"/>
          <a:ext cx="0" cy="0"/>
          <a:chOff x="0" y="0"/>
          <a:chExt cx="0" cy="0"/>
        </a:xfrm>
      </p:grpSpPr>
      <p:sp>
        <p:nvSpPr>
          <p:cNvPr id="621" name="Google Shape;621;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Ramabhadra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https://fonts.google.com/specimen/Ramabhadra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Source Sans 3</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https://fonts.google.com/specimen/Source+Sans+3</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622" name="Google Shape;62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623" name="Google Shape;623;p52"/>
          <p:cNvSpPr/>
          <p:nvPr/>
        </p:nvSpPr>
        <p:spPr>
          <a:xfrm>
            <a:off x="3645388" y="2947175"/>
            <a:ext cx="791400" cy="754200"/>
          </a:xfrm>
          <a:prstGeom prst="roundRect">
            <a:avLst>
              <a:gd name="adj" fmla="val 16667"/>
            </a:avLst>
          </a:prstGeom>
          <a:solidFill>
            <a:srgbClr val="0030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4707207"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#00304e</a:t>
            </a:r>
            <a:endParaRPr sz="1000">
              <a:solidFill>
                <a:srgbClr val="FFFFFF"/>
              </a:solidFill>
            </a:endParaRPr>
          </a:p>
        </p:txBody>
      </p:sp>
      <p:sp>
        <p:nvSpPr>
          <p:cNvPr id="626" name="Google Shape;626;p5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27" name="Google Shape;627;p52"/>
          <p:cNvSpPr/>
          <p:nvPr/>
        </p:nvSpPr>
        <p:spPr>
          <a:xfrm>
            <a:off x="3114475" y="3878275"/>
            <a:ext cx="791400" cy="754200"/>
          </a:xfrm>
          <a:prstGeom prst="roundRect">
            <a:avLst>
              <a:gd name="adj" fmla="val 16667"/>
            </a:avLst>
          </a:prstGeom>
          <a:solidFill>
            <a:srgbClr val="7FAF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4176295" y="3878275"/>
            <a:ext cx="791400" cy="754200"/>
          </a:xfrm>
          <a:prstGeom prst="roundRect">
            <a:avLst>
              <a:gd name="adj" fmla="val 16667"/>
            </a:avLst>
          </a:prstGeom>
          <a:solidFill>
            <a:srgbClr val="608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5238114" y="3878275"/>
            <a:ext cx="791400" cy="754200"/>
          </a:xfrm>
          <a:prstGeom prst="roundRect">
            <a:avLst>
              <a:gd name="adj" fmla="val 16667"/>
            </a:avLst>
          </a:prstGeom>
          <a:solidFill>
            <a:srgbClr val="C5D2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#7fafd7</a:t>
            </a:r>
            <a:endParaRPr sz="1000">
              <a:solidFill>
                <a:srgbClr val="FFFFFF"/>
              </a:solidFill>
            </a:endParaRPr>
          </a:p>
        </p:txBody>
      </p:sp>
      <p:sp>
        <p:nvSpPr>
          <p:cNvPr id="631" name="Google Shape;631;p52"/>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#6085a3</a:t>
            </a:r>
            <a:endParaRPr sz="1000">
              <a:solidFill>
                <a:srgbClr val="FFFFFF"/>
              </a:solidFill>
            </a:endParaRPr>
          </a:p>
        </p:txBody>
      </p:sp>
      <p:sp>
        <p:nvSpPr>
          <p:cNvPr id="632" name="Google Shape;632;p52"/>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#c5d2dd</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sp>
        <p:nvSpPr>
          <p:cNvPr id="637" name="Google Shape;637;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638" name="Google Shape;638;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639" name="Google Shape;639;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640" name="Google Shape;640;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641" name="Google Shape;641;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642" name="Google Shape;642;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643" name="Google Shape;643;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644" name="Google Shape;644;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645" name="Google Shape;645;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646" name="Google Shape;646;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647" name="Google Shape;647;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648" name="Google Shape;648;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
        <p:cNvGrpSpPr/>
        <p:nvPr/>
      </p:nvGrpSpPr>
      <p:grpSpPr>
        <a:xfrm>
          <a:off x="0" y="0"/>
          <a:ext cx="0" cy="0"/>
          <a:chOff x="0" y="0"/>
          <a:chExt cx="0" cy="0"/>
        </a:xfrm>
      </p:grpSpPr>
      <p:grpSp>
        <p:nvGrpSpPr>
          <p:cNvPr id="653" name="Google Shape;653;p54"/>
          <p:cNvGrpSpPr/>
          <p:nvPr/>
        </p:nvGrpSpPr>
        <p:grpSpPr>
          <a:xfrm>
            <a:off x="5048544" y="3019584"/>
            <a:ext cx="442841" cy="514271"/>
            <a:chOff x="4727025" y="1332775"/>
            <a:chExt cx="59900" cy="69625"/>
          </a:xfrm>
        </p:grpSpPr>
        <p:sp>
          <p:nvSpPr>
            <p:cNvPr id="654" name="Google Shape;654;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54"/>
          <p:cNvGrpSpPr/>
          <p:nvPr/>
        </p:nvGrpSpPr>
        <p:grpSpPr>
          <a:xfrm>
            <a:off x="5723860" y="2267072"/>
            <a:ext cx="500909" cy="500899"/>
            <a:chOff x="4820425" y="1329900"/>
            <a:chExt cx="70175" cy="70350"/>
          </a:xfrm>
        </p:grpSpPr>
        <p:sp>
          <p:nvSpPr>
            <p:cNvPr id="657" name="Google Shape;657;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4"/>
          <p:cNvGrpSpPr/>
          <p:nvPr/>
        </p:nvGrpSpPr>
        <p:grpSpPr>
          <a:xfrm>
            <a:off x="6376484" y="2278862"/>
            <a:ext cx="538135" cy="493119"/>
            <a:chOff x="4903200" y="1331525"/>
            <a:chExt cx="73575" cy="67425"/>
          </a:xfrm>
        </p:grpSpPr>
        <p:sp>
          <p:nvSpPr>
            <p:cNvPr id="662" name="Google Shape;662;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63" name="Google Shape;663;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4"/>
          <p:cNvGrpSpPr/>
          <p:nvPr/>
        </p:nvGrpSpPr>
        <p:grpSpPr>
          <a:xfrm>
            <a:off x="5636435" y="3020840"/>
            <a:ext cx="544563" cy="511895"/>
            <a:chOff x="4815575" y="1416800"/>
            <a:chExt cx="73750" cy="71400"/>
          </a:xfrm>
        </p:grpSpPr>
        <p:sp>
          <p:nvSpPr>
            <p:cNvPr id="665" name="Google Shape;665;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54"/>
          <p:cNvGrpSpPr/>
          <p:nvPr/>
        </p:nvGrpSpPr>
        <p:grpSpPr>
          <a:xfrm>
            <a:off x="6333060" y="3020546"/>
            <a:ext cx="602914" cy="512477"/>
            <a:chOff x="4902475" y="1418875"/>
            <a:chExt cx="74500" cy="63775"/>
          </a:xfrm>
        </p:grpSpPr>
        <p:sp>
          <p:nvSpPr>
            <p:cNvPr id="669" name="Google Shape;669;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4"/>
          <p:cNvGrpSpPr/>
          <p:nvPr/>
        </p:nvGrpSpPr>
        <p:grpSpPr>
          <a:xfrm>
            <a:off x="5748932" y="3759785"/>
            <a:ext cx="515391" cy="525699"/>
            <a:chOff x="4818100" y="1507675"/>
            <a:chExt cx="71225" cy="71625"/>
          </a:xfrm>
        </p:grpSpPr>
        <p:sp>
          <p:nvSpPr>
            <p:cNvPr id="672" name="Google Shape;672;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4"/>
          <p:cNvGrpSpPr/>
          <p:nvPr/>
        </p:nvGrpSpPr>
        <p:grpSpPr>
          <a:xfrm>
            <a:off x="5087034" y="3781317"/>
            <a:ext cx="522956" cy="489869"/>
            <a:chOff x="4721450" y="1509475"/>
            <a:chExt cx="79350" cy="74325"/>
          </a:xfrm>
        </p:grpSpPr>
        <p:sp>
          <p:nvSpPr>
            <p:cNvPr id="677" name="Google Shape;677;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4"/>
          <p:cNvGrpSpPr/>
          <p:nvPr/>
        </p:nvGrpSpPr>
        <p:grpSpPr>
          <a:xfrm>
            <a:off x="6410277" y="3761069"/>
            <a:ext cx="525704" cy="535436"/>
            <a:chOff x="4906800" y="1507500"/>
            <a:chExt cx="70350" cy="71075"/>
          </a:xfrm>
        </p:grpSpPr>
        <p:sp>
          <p:nvSpPr>
            <p:cNvPr id="682" name="Google Shape;682;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4"/>
          <p:cNvGrpSpPr/>
          <p:nvPr/>
        </p:nvGrpSpPr>
        <p:grpSpPr>
          <a:xfrm>
            <a:off x="4443099" y="2267050"/>
            <a:ext cx="508054" cy="508095"/>
            <a:chOff x="3736598" y="2170606"/>
            <a:chExt cx="404889" cy="404889"/>
          </a:xfrm>
        </p:grpSpPr>
        <p:sp>
          <p:nvSpPr>
            <p:cNvPr id="688" name="Google Shape;688;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54"/>
          <p:cNvGrpSpPr/>
          <p:nvPr/>
        </p:nvGrpSpPr>
        <p:grpSpPr>
          <a:xfrm>
            <a:off x="3731139" y="2267145"/>
            <a:ext cx="575790" cy="507904"/>
            <a:chOff x="3161917" y="2170682"/>
            <a:chExt cx="458870" cy="404737"/>
          </a:xfrm>
        </p:grpSpPr>
        <p:sp>
          <p:nvSpPr>
            <p:cNvPr id="693" name="Google Shape;693;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94" name="Google Shape;694;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54"/>
          <p:cNvGrpSpPr/>
          <p:nvPr/>
        </p:nvGrpSpPr>
        <p:grpSpPr>
          <a:xfrm>
            <a:off x="3758669" y="3027517"/>
            <a:ext cx="520730" cy="498567"/>
            <a:chOff x="3179914" y="2889488"/>
            <a:chExt cx="422876" cy="404911"/>
          </a:xfrm>
        </p:grpSpPr>
        <p:sp>
          <p:nvSpPr>
            <p:cNvPr id="697" name="Google Shape;697;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4"/>
          <p:cNvGrpSpPr/>
          <p:nvPr/>
        </p:nvGrpSpPr>
        <p:grpSpPr>
          <a:xfrm>
            <a:off x="4387349" y="3027477"/>
            <a:ext cx="516145" cy="498648"/>
            <a:chOff x="3729467" y="2889422"/>
            <a:chExt cx="419153" cy="404977"/>
          </a:xfrm>
        </p:grpSpPr>
        <p:sp>
          <p:nvSpPr>
            <p:cNvPr id="704" name="Google Shape;704;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54"/>
          <p:cNvGrpSpPr/>
          <p:nvPr/>
        </p:nvGrpSpPr>
        <p:grpSpPr>
          <a:xfrm>
            <a:off x="7107677" y="2474362"/>
            <a:ext cx="166473" cy="141497"/>
            <a:chOff x="4660325" y="1866850"/>
            <a:chExt cx="68350" cy="58100"/>
          </a:xfrm>
        </p:grpSpPr>
        <p:sp>
          <p:nvSpPr>
            <p:cNvPr id="716" name="Google Shape;716;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4"/>
          <p:cNvGrpSpPr/>
          <p:nvPr/>
        </p:nvGrpSpPr>
        <p:grpSpPr>
          <a:xfrm>
            <a:off x="7417022" y="2500086"/>
            <a:ext cx="162515" cy="90049"/>
            <a:chOff x="4791775" y="1877500"/>
            <a:chExt cx="66725" cy="36975"/>
          </a:xfrm>
        </p:grpSpPr>
        <p:sp>
          <p:nvSpPr>
            <p:cNvPr id="719" name="Google Shape;719;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54"/>
          <p:cNvGrpSpPr/>
          <p:nvPr/>
        </p:nvGrpSpPr>
        <p:grpSpPr>
          <a:xfrm>
            <a:off x="7738734" y="2500086"/>
            <a:ext cx="144979" cy="90049"/>
            <a:chOff x="4923925" y="1877500"/>
            <a:chExt cx="59525" cy="36975"/>
          </a:xfrm>
        </p:grpSpPr>
        <p:sp>
          <p:nvSpPr>
            <p:cNvPr id="722" name="Google Shape;722;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4"/>
          <p:cNvGrpSpPr/>
          <p:nvPr/>
        </p:nvGrpSpPr>
        <p:grpSpPr>
          <a:xfrm>
            <a:off x="8033226" y="2482277"/>
            <a:ext cx="141447" cy="125667"/>
            <a:chOff x="5058450" y="1870100"/>
            <a:chExt cx="58075" cy="51600"/>
          </a:xfrm>
        </p:grpSpPr>
        <p:sp>
          <p:nvSpPr>
            <p:cNvPr id="725" name="Google Shape;725;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4"/>
          <p:cNvGrpSpPr/>
          <p:nvPr/>
        </p:nvGrpSpPr>
        <p:grpSpPr>
          <a:xfrm>
            <a:off x="7447741" y="2904685"/>
            <a:ext cx="101077" cy="107645"/>
            <a:chOff x="4811425" y="2065025"/>
            <a:chExt cx="41500" cy="44200"/>
          </a:xfrm>
        </p:grpSpPr>
        <p:sp>
          <p:nvSpPr>
            <p:cNvPr id="728" name="Google Shape;728;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54"/>
          <p:cNvGrpSpPr/>
          <p:nvPr/>
        </p:nvGrpSpPr>
        <p:grpSpPr>
          <a:xfrm>
            <a:off x="7740178" y="2904898"/>
            <a:ext cx="120867" cy="107218"/>
            <a:chOff x="4929875" y="2065025"/>
            <a:chExt cx="49625" cy="44025"/>
          </a:xfrm>
        </p:grpSpPr>
        <p:sp>
          <p:nvSpPr>
            <p:cNvPr id="731" name="Google Shape;731;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4"/>
          <p:cNvGrpSpPr/>
          <p:nvPr/>
        </p:nvGrpSpPr>
        <p:grpSpPr>
          <a:xfrm>
            <a:off x="8068847" y="2907912"/>
            <a:ext cx="70206" cy="101191"/>
            <a:chOff x="5083925" y="2066350"/>
            <a:chExt cx="28825" cy="41550"/>
          </a:xfrm>
        </p:grpSpPr>
        <p:sp>
          <p:nvSpPr>
            <p:cNvPr id="734" name="Google Shape;734;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4"/>
          <p:cNvGrpSpPr/>
          <p:nvPr/>
        </p:nvGrpSpPr>
        <p:grpSpPr>
          <a:xfrm>
            <a:off x="7100401" y="2923559"/>
            <a:ext cx="181026" cy="69896"/>
            <a:chOff x="4659775" y="2072775"/>
            <a:chExt cx="74325" cy="28700"/>
          </a:xfrm>
        </p:grpSpPr>
        <p:sp>
          <p:nvSpPr>
            <p:cNvPr id="737" name="Google Shape;737;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54"/>
          <p:cNvGrpSpPr/>
          <p:nvPr/>
        </p:nvGrpSpPr>
        <p:grpSpPr>
          <a:xfrm>
            <a:off x="8020257" y="2714124"/>
            <a:ext cx="167387" cy="89197"/>
            <a:chOff x="4662475" y="1976500"/>
            <a:chExt cx="68725" cy="36625"/>
          </a:xfrm>
        </p:grpSpPr>
        <p:sp>
          <p:nvSpPr>
            <p:cNvPr id="741" name="Google Shape;741;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4"/>
          <p:cNvGrpSpPr/>
          <p:nvPr/>
        </p:nvGrpSpPr>
        <p:grpSpPr>
          <a:xfrm>
            <a:off x="7717162" y="2717564"/>
            <a:ext cx="166899" cy="82317"/>
            <a:chOff x="4920150" y="1977875"/>
            <a:chExt cx="68525" cy="33800"/>
          </a:xfrm>
        </p:grpSpPr>
        <p:sp>
          <p:nvSpPr>
            <p:cNvPr id="745" name="Google Shape;745;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54"/>
          <p:cNvGrpSpPr/>
          <p:nvPr/>
        </p:nvGrpSpPr>
        <p:grpSpPr>
          <a:xfrm>
            <a:off x="7128319" y="3121482"/>
            <a:ext cx="125190" cy="127858"/>
            <a:chOff x="4676550" y="2160575"/>
            <a:chExt cx="51400" cy="52500"/>
          </a:xfrm>
        </p:grpSpPr>
        <p:sp>
          <p:nvSpPr>
            <p:cNvPr id="749" name="Google Shape;749;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54"/>
          <p:cNvGrpSpPr/>
          <p:nvPr/>
        </p:nvGrpSpPr>
        <p:grpSpPr>
          <a:xfrm>
            <a:off x="7425577" y="3128514"/>
            <a:ext cx="145405" cy="113794"/>
            <a:chOff x="4768325" y="2163475"/>
            <a:chExt cx="59700" cy="46725"/>
          </a:xfrm>
        </p:grpSpPr>
        <p:sp>
          <p:nvSpPr>
            <p:cNvPr id="753" name="Google Shape;753;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4"/>
          <p:cNvGrpSpPr/>
          <p:nvPr/>
        </p:nvGrpSpPr>
        <p:grpSpPr>
          <a:xfrm>
            <a:off x="7441895" y="3383608"/>
            <a:ext cx="112768" cy="106853"/>
            <a:chOff x="4768575" y="2253950"/>
            <a:chExt cx="46300" cy="43875"/>
          </a:xfrm>
        </p:grpSpPr>
        <p:sp>
          <p:nvSpPr>
            <p:cNvPr id="762" name="Google Shape;762;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4"/>
          <p:cNvGrpSpPr/>
          <p:nvPr/>
        </p:nvGrpSpPr>
        <p:grpSpPr>
          <a:xfrm>
            <a:off x="7741518" y="3872634"/>
            <a:ext cx="118187" cy="146246"/>
            <a:chOff x="4960900" y="2433225"/>
            <a:chExt cx="48525" cy="60050"/>
          </a:xfrm>
        </p:grpSpPr>
        <p:sp>
          <p:nvSpPr>
            <p:cNvPr id="765" name="Google Shape;765;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4"/>
          <p:cNvGrpSpPr/>
          <p:nvPr/>
        </p:nvGrpSpPr>
        <p:grpSpPr>
          <a:xfrm>
            <a:off x="7430083" y="4136695"/>
            <a:ext cx="136394" cy="143810"/>
            <a:chOff x="4854075" y="2527625"/>
            <a:chExt cx="56000" cy="59050"/>
          </a:xfrm>
        </p:grpSpPr>
        <p:sp>
          <p:nvSpPr>
            <p:cNvPr id="768" name="Google Shape;768;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54"/>
          <p:cNvGrpSpPr/>
          <p:nvPr/>
        </p:nvGrpSpPr>
        <p:grpSpPr>
          <a:xfrm>
            <a:off x="8054294" y="3600439"/>
            <a:ext cx="99312" cy="160797"/>
            <a:chOff x="5059700" y="2334775"/>
            <a:chExt cx="40775" cy="66025"/>
          </a:xfrm>
        </p:grpSpPr>
        <p:sp>
          <p:nvSpPr>
            <p:cNvPr id="774" name="Google Shape;774;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4"/>
          <p:cNvGrpSpPr/>
          <p:nvPr/>
        </p:nvGrpSpPr>
        <p:grpSpPr>
          <a:xfrm>
            <a:off x="8011458" y="3865571"/>
            <a:ext cx="184984" cy="160371"/>
            <a:chOff x="5037700" y="2430325"/>
            <a:chExt cx="75950" cy="65850"/>
          </a:xfrm>
        </p:grpSpPr>
        <p:sp>
          <p:nvSpPr>
            <p:cNvPr id="784" name="Google Shape;784;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4"/>
          <p:cNvGrpSpPr/>
          <p:nvPr/>
        </p:nvGrpSpPr>
        <p:grpSpPr>
          <a:xfrm>
            <a:off x="7430964" y="3632023"/>
            <a:ext cx="173014" cy="97629"/>
            <a:chOff x="4756975" y="2341800"/>
            <a:chExt cx="91975" cy="51925"/>
          </a:xfrm>
        </p:grpSpPr>
        <p:sp>
          <p:nvSpPr>
            <p:cNvPr id="787" name="Google Shape;787;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4"/>
          <p:cNvGrpSpPr/>
          <p:nvPr/>
        </p:nvGrpSpPr>
        <p:grpSpPr>
          <a:xfrm>
            <a:off x="7697901" y="4120720"/>
            <a:ext cx="212497" cy="175761"/>
            <a:chOff x="4943575" y="2516350"/>
            <a:chExt cx="98675" cy="81700"/>
          </a:xfrm>
        </p:grpSpPr>
        <p:sp>
          <p:nvSpPr>
            <p:cNvPr id="808" name="Google Shape;808;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4"/>
          <p:cNvGrpSpPr/>
          <p:nvPr/>
        </p:nvGrpSpPr>
        <p:grpSpPr>
          <a:xfrm>
            <a:off x="1955962" y="3346963"/>
            <a:ext cx="965351" cy="134611"/>
            <a:chOff x="4411970" y="2962952"/>
            <a:chExt cx="706544" cy="104212"/>
          </a:xfrm>
        </p:grpSpPr>
        <p:sp>
          <p:nvSpPr>
            <p:cNvPr id="887" name="Google Shape;887;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54"/>
          <p:cNvGrpSpPr/>
          <p:nvPr/>
        </p:nvGrpSpPr>
        <p:grpSpPr>
          <a:xfrm>
            <a:off x="1955962" y="2935877"/>
            <a:ext cx="960158" cy="289172"/>
            <a:chOff x="4411970" y="2726085"/>
            <a:chExt cx="643107" cy="193659"/>
          </a:xfrm>
        </p:grpSpPr>
        <p:sp>
          <p:nvSpPr>
            <p:cNvPr id="892" name="Google Shape;892;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4"/>
          <p:cNvGrpSpPr/>
          <p:nvPr/>
        </p:nvGrpSpPr>
        <p:grpSpPr>
          <a:xfrm>
            <a:off x="958854" y="3201987"/>
            <a:ext cx="833173" cy="259209"/>
            <a:chOff x="4411970" y="4340222"/>
            <a:chExt cx="779467" cy="242683"/>
          </a:xfrm>
        </p:grpSpPr>
        <p:sp>
          <p:nvSpPr>
            <p:cNvPr id="896" name="Google Shape;896;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54"/>
          <p:cNvGrpSpPr/>
          <p:nvPr/>
        </p:nvGrpSpPr>
        <p:grpSpPr>
          <a:xfrm>
            <a:off x="1955962" y="2597733"/>
            <a:ext cx="965160" cy="216230"/>
            <a:chOff x="4411970" y="2468674"/>
            <a:chExt cx="747317" cy="167425"/>
          </a:xfrm>
        </p:grpSpPr>
        <p:sp>
          <p:nvSpPr>
            <p:cNvPr id="900" name="Google Shape;900;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54"/>
          <p:cNvGrpSpPr/>
          <p:nvPr/>
        </p:nvGrpSpPr>
        <p:grpSpPr>
          <a:xfrm>
            <a:off x="954709" y="2502450"/>
            <a:ext cx="810451" cy="319148"/>
            <a:chOff x="4411970" y="3686602"/>
            <a:chExt cx="797845" cy="314215"/>
          </a:xfrm>
        </p:grpSpPr>
        <p:sp>
          <p:nvSpPr>
            <p:cNvPr id="903" name="Google Shape;903;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54"/>
          <p:cNvGrpSpPr/>
          <p:nvPr/>
        </p:nvGrpSpPr>
        <p:grpSpPr>
          <a:xfrm>
            <a:off x="954806" y="2256974"/>
            <a:ext cx="1970333" cy="208784"/>
            <a:chOff x="6336019" y="3733725"/>
            <a:chExt cx="2566206" cy="351310"/>
          </a:xfrm>
        </p:grpSpPr>
        <p:sp>
          <p:nvSpPr>
            <p:cNvPr id="910" name="Google Shape;910;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4"/>
          <p:cNvGrpSpPr/>
          <p:nvPr/>
        </p:nvGrpSpPr>
        <p:grpSpPr>
          <a:xfrm>
            <a:off x="1955962" y="3864529"/>
            <a:ext cx="946551" cy="153200"/>
            <a:chOff x="4404545" y="3301592"/>
            <a:chExt cx="782403" cy="129272"/>
          </a:xfrm>
        </p:grpSpPr>
        <p:sp>
          <p:nvSpPr>
            <p:cNvPr id="915" name="Google Shape;915;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4"/>
          <p:cNvGrpSpPr/>
          <p:nvPr/>
        </p:nvGrpSpPr>
        <p:grpSpPr>
          <a:xfrm>
            <a:off x="1955962" y="3603488"/>
            <a:ext cx="962257" cy="139127"/>
            <a:chOff x="4411970" y="3131459"/>
            <a:chExt cx="710520" cy="117397"/>
          </a:xfrm>
        </p:grpSpPr>
        <p:sp>
          <p:nvSpPr>
            <p:cNvPr id="918" name="Google Shape;918;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54"/>
          <p:cNvGrpSpPr/>
          <p:nvPr/>
        </p:nvGrpSpPr>
        <p:grpSpPr>
          <a:xfrm>
            <a:off x="956107" y="3538282"/>
            <a:ext cx="823838" cy="458988"/>
            <a:chOff x="4411970" y="1801825"/>
            <a:chExt cx="734586" cy="409262"/>
          </a:xfrm>
        </p:grpSpPr>
        <p:sp>
          <p:nvSpPr>
            <p:cNvPr id="922" name="Google Shape;922;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4"/>
          <p:cNvGrpSpPr/>
          <p:nvPr/>
        </p:nvGrpSpPr>
        <p:grpSpPr>
          <a:xfrm>
            <a:off x="956107" y="4086708"/>
            <a:ext cx="856348" cy="212039"/>
            <a:chOff x="4411970" y="2233974"/>
            <a:chExt cx="763574" cy="189068"/>
          </a:xfrm>
        </p:grpSpPr>
        <p:sp>
          <p:nvSpPr>
            <p:cNvPr id="925" name="Google Shape;925;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54"/>
          <p:cNvGrpSpPr/>
          <p:nvPr/>
        </p:nvGrpSpPr>
        <p:grpSpPr>
          <a:xfrm>
            <a:off x="3066303" y="2262044"/>
            <a:ext cx="511602" cy="511602"/>
            <a:chOff x="5681300" y="2527788"/>
            <a:chExt cx="805800" cy="805800"/>
          </a:xfrm>
        </p:grpSpPr>
        <p:sp>
          <p:nvSpPr>
            <p:cNvPr id="928" name="Google Shape;928;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4"/>
          <p:cNvGrpSpPr/>
          <p:nvPr/>
        </p:nvGrpSpPr>
        <p:grpSpPr>
          <a:xfrm>
            <a:off x="3063497" y="3028627"/>
            <a:ext cx="513021" cy="512935"/>
            <a:chOff x="4049800" y="640400"/>
            <a:chExt cx="858900" cy="858900"/>
          </a:xfrm>
        </p:grpSpPr>
        <p:sp>
          <p:nvSpPr>
            <p:cNvPr id="931" name="Google Shape;931;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4"/>
          <p:cNvGrpSpPr/>
          <p:nvPr/>
        </p:nvGrpSpPr>
        <p:grpSpPr>
          <a:xfrm>
            <a:off x="2980696" y="3680519"/>
            <a:ext cx="686489" cy="686585"/>
            <a:chOff x="5080188" y="927900"/>
            <a:chExt cx="961200" cy="961200"/>
          </a:xfrm>
        </p:grpSpPr>
        <p:sp>
          <p:nvSpPr>
            <p:cNvPr id="934" name="Google Shape;934;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4"/>
          <p:cNvGrpSpPr/>
          <p:nvPr/>
        </p:nvGrpSpPr>
        <p:grpSpPr>
          <a:xfrm>
            <a:off x="3763848" y="3773248"/>
            <a:ext cx="510373" cy="510937"/>
            <a:chOff x="7508249" y="1522825"/>
            <a:chExt cx="1326332" cy="1322987"/>
          </a:xfrm>
        </p:grpSpPr>
        <p:sp>
          <p:nvSpPr>
            <p:cNvPr id="943" name="Google Shape;943;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4"/>
          <p:cNvGrpSpPr/>
          <p:nvPr/>
        </p:nvGrpSpPr>
        <p:grpSpPr>
          <a:xfrm>
            <a:off x="4455441" y="3774653"/>
            <a:ext cx="492652" cy="503348"/>
            <a:chOff x="6039282" y="1042577"/>
            <a:chExt cx="734315" cy="731929"/>
          </a:xfrm>
        </p:grpSpPr>
        <p:sp>
          <p:nvSpPr>
            <p:cNvPr id="954" name="Google Shape;954;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095855" y="2270694"/>
            <a:ext cx="483304" cy="504902"/>
            <a:chOff x="1825800" y="1651625"/>
            <a:chExt cx="568125" cy="591775"/>
          </a:xfrm>
        </p:grpSpPr>
        <p:sp>
          <p:nvSpPr>
            <p:cNvPr id="976" name="Google Shape;976;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987" name="Google Shape;987;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55"/>
          <p:cNvGrpSpPr/>
          <p:nvPr/>
        </p:nvGrpSpPr>
        <p:grpSpPr>
          <a:xfrm>
            <a:off x="722059" y="955168"/>
            <a:ext cx="2492868" cy="1379876"/>
            <a:chOff x="2654821" y="2311071"/>
            <a:chExt cx="2279715" cy="1262120"/>
          </a:xfrm>
        </p:grpSpPr>
        <p:grpSp>
          <p:nvGrpSpPr>
            <p:cNvPr id="993" name="Google Shape;993;p55"/>
            <p:cNvGrpSpPr/>
            <p:nvPr/>
          </p:nvGrpSpPr>
          <p:grpSpPr>
            <a:xfrm>
              <a:off x="4034269" y="2840745"/>
              <a:ext cx="40212" cy="36437"/>
              <a:chOff x="4293400" y="2574725"/>
              <a:chExt cx="84425" cy="80100"/>
            </a:xfrm>
          </p:grpSpPr>
          <p:sp>
            <p:nvSpPr>
              <p:cNvPr id="994" name="Google Shape;994;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995" name="Google Shape;995;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55"/>
            <p:cNvGrpSpPr/>
            <p:nvPr/>
          </p:nvGrpSpPr>
          <p:grpSpPr>
            <a:xfrm>
              <a:off x="3894606" y="2334874"/>
              <a:ext cx="913198" cy="518984"/>
              <a:chOff x="4000175" y="1462675"/>
              <a:chExt cx="1917275" cy="1140875"/>
            </a:xfrm>
          </p:grpSpPr>
          <p:sp>
            <p:nvSpPr>
              <p:cNvPr id="997" name="Google Shape;997;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998" name="Google Shape;998;p55"/>
              <p:cNvGrpSpPr/>
              <p:nvPr/>
            </p:nvGrpSpPr>
            <p:grpSpPr>
              <a:xfrm>
                <a:off x="4000175" y="1462675"/>
                <a:ext cx="1917275" cy="1140875"/>
                <a:chOff x="4000175" y="1462675"/>
                <a:chExt cx="1917275" cy="1140875"/>
              </a:xfrm>
            </p:grpSpPr>
            <p:sp>
              <p:nvSpPr>
                <p:cNvPr id="999" name="Google Shape;999;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1000" name="Google Shape;1000;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04" name="Google Shape;1004;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55"/>
            <p:cNvGrpSpPr/>
            <p:nvPr/>
          </p:nvGrpSpPr>
          <p:grpSpPr>
            <a:xfrm>
              <a:off x="3875768" y="2846704"/>
              <a:ext cx="44796" cy="47366"/>
              <a:chOff x="3960625" y="2587825"/>
              <a:chExt cx="94050" cy="104125"/>
            </a:xfrm>
          </p:grpSpPr>
          <p:sp>
            <p:nvSpPr>
              <p:cNvPr id="1006" name="Google Shape;1006;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1007" name="Google Shape;1007;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5"/>
            <p:cNvGrpSpPr/>
            <p:nvPr/>
          </p:nvGrpSpPr>
          <p:grpSpPr>
            <a:xfrm>
              <a:off x="3782759" y="2807162"/>
              <a:ext cx="82686" cy="85487"/>
              <a:chOff x="3765350" y="2500900"/>
              <a:chExt cx="173600" cy="187925"/>
            </a:xfrm>
          </p:grpSpPr>
          <p:sp>
            <p:nvSpPr>
              <p:cNvPr id="1009" name="Google Shape;1009;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1010" name="Google Shape;1010;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5"/>
            <p:cNvGrpSpPr/>
            <p:nvPr/>
          </p:nvGrpSpPr>
          <p:grpSpPr>
            <a:xfrm>
              <a:off x="3775674" y="2798496"/>
              <a:ext cx="40545" cy="23564"/>
              <a:chOff x="3750475" y="2481850"/>
              <a:chExt cx="85125" cy="51800"/>
            </a:xfrm>
          </p:grpSpPr>
          <p:sp>
            <p:nvSpPr>
              <p:cNvPr id="1016" name="Google Shape;1016;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1018" name="Google Shape;1018;p55"/>
            <p:cNvGrpSpPr/>
            <p:nvPr/>
          </p:nvGrpSpPr>
          <p:grpSpPr>
            <a:xfrm>
              <a:off x="3716946" y="2776024"/>
              <a:ext cx="81971" cy="76912"/>
              <a:chOff x="3627175" y="2432450"/>
              <a:chExt cx="172100" cy="169075"/>
            </a:xfrm>
          </p:grpSpPr>
          <p:sp>
            <p:nvSpPr>
              <p:cNvPr id="1019" name="Google Shape;1019;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1021" name="Google Shape;1021;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1022" name="Google Shape;1022;p55"/>
            <p:cNvGrpSpPr/>
            <p:nvPr/>
          </p:nvGrpSpPr>
          <p:grpSpPr>
            <a:xfrm>
              <a:off x="3685682" y="2845624"/>
              <a:ext cx="29311" cy="45055"/>
              <a:chOff x="3561536" y="2585450"/>
              <a:chExt cx="61539" cy="99045"/>
            </a:xfrm>
          </p:grpSpPr>
          <p:sp>
            <p:nvSpPr>
              <p:cNvPr id="1023" name="Google Shape;1023;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1025" name="Google Shape;1025;p55"/>
            <p:cNvGrpSpPr/>
            <p:nvPr/>
          </p:nvGrpSpPr>
          <p:grpSpPr>
            <a:xfrm>
              <a:off x="3849905" y="2572252"/>
              <a:ext cx="74339" cy="119559"/>
              <a:chOff x="3906325" y="1984500"/>
              <a:chExt cx="156075" cy="262825"/>
            </a:xfrm>
          </p:grpSpPr>
          <p:sp>
            <p:nvSpPr>
              <p:cNvPr id="1026" name="Google Shape;1026;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1027" name="Google Shape;1027;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5"/>
            <p:cNvGrpSpPr/>
            <p:nvPr/>
          </p:nvGrpSpPr>
          <p:grpSpPr>
            <a:xfrm>
              <a:off x="2654821" y="2414345"/>
              <a:ext cx="667570" cy="558731"/>
              <a:chOff x="1397225" y="1637375"/>
              <a:chExt cx="1401575" cy="1228250"/>
            </a:xfrm>
          </p:grpSpPr>
          <p:sp>
            <p:nvSpPr>
              <p:cNvPr id="1029" name="Google Shape;1029;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1030" name="Google Shape;1030;p55"/>
              <p:cNvGrpSpPr/>
              <p:nvPr/>
            </p:nvGrpSpPr>
            <p:grpSpPr>
              <a:xfrm>
                <a:off x="1397225" y="1637375"/>
                <a:ext cx="1398775" cy="1228250"/>
                <a:chOff x="1397225" y="1637375"/>
                <a:chExt cx="1398775" cy="1228250"/>
              </a:xfrm>
            </p:grpSpPr>
            <p:sp>
              <p:nvSpPr>
                <p:cNvPr id="1031" name="Google Shape;1031;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3" name="Google Shape;1033;p55"/>
            <p:cNvGrpSpPr/>
            <p:nvPr/>
          </p:nvGrpSpPr>
          <p:grpSpPr>
            <a:xfrm>
              <a:off x="3230417" y="3103734"/>
              <a:ext cx="282982" cy="280332"/>
              <a:chOff x="2605700" y="3152850"/>
              <a:chExt cx="594125" cy="616250"/>
            </a:xfrm>
          </p:grpSpPr>
          <p:sp>
            <p:nvSpPr>
              <p:cNvPr id="1034" name="Google Shape;1034;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1035" name="Google Shape;1035;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36" name="Google Shape;1036;p55"/>
            <p:cNvGrpSpPr/>
            <p:nvPr/>
          </p:nvGrpSpPr>
          <p:grpSpPr>
            <a:xfrm>
              <a:off x="3265985" y="3226989"/>
              <a:ext cx="87151" cy="346202"/>
              <a:chOff x="2680375" y="3423800"/>
              <a:chExt cx="182975" cy="761050"/>
            </a:xfrm>
          </p:grpSpPr>
          <p:sp>
            <p:nvSpPr>
              <p:cNvPr id="1037" name="Google Shape;1037;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1038" name="Google Shape;1038;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55"/>
            <p:cNvGrpSpPr/>
            <p:nvPr/>
          </p:nvGrpSpPr>
          <p:grpSpPr>
            <a:xfrm>
              <a:off x="3855466" y="3289811"/>
              <a:ext cx="112514" cy="94210"/>
              <a:chOff x="3918000" y="3561900"/>
              <a:chExt cx="236225" cy="207100"/>
            </a:xfrm>
          </p:grpSpPr>
          <p:sp>
            <p:nvSpPr>
              <p:cNvPr id="1040" name="Google Shape;1040;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1041" name="Google Shape;1041;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45" name="Google Shape;1045;p55"/>
            <p:cNvGrpSpPr/>
            <p:nvPr/>
          </p:nvGrpSpPr>
          <p:grpSpPr>
            <a:xfrm>
              <a:off x="2905224" y="2311071"/>
              <a:ext cx="596721" cy="528992"/>
              <a:chOff x="1922950" y="1410350"/>
              <a:chExt cx="1252825" cy="1162875"/>
            </a:xfrm>
          </p:grpSpPr>
          <p:sp>
            <p:nvSpPr>
              <p:cNvPr id="1046" name="Google Shape;1046;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62" name="Google Shape;1062;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82" name="Google Shape;1082;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55"/>
            <p:cNvGrpSpPr/>
            <p:nvPr/>
          </p:nvGrpSpPr>
          <p:grpSpPr>
            <a:xfrm>
              <a:off x="3280929" y="3294542"/>
              <a:ext cx="109894" cy="272224"/>
              <a:chOff x="2711750" y="3572300"/>
              <a:chExt cx="230725" cy="598425"/>
            </a:xfrm>
          </p:grpSpPr>
          <p:sp>
            <p:nvSpPr>
              <p:cNvPr id="1085" name="Google Shape;1085;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55"/>
            <p:cNvGrpSpPr/>
            <p:nvPr/>
          </p:nvGrpSpPr>
          <p:grpSpPr>
            <a:xfrm>
              <a:off x="3790439" y="2408636"/>
              <a:ext cx="73017" cy="75684"/>
              <a:chOff x="3781475" y="1624825"/>
              <a:chExt cx="153300" cy="166375"/>
            </a:xfrm>
          </p:grpSpPr>
          <p:sp>
            <p:nvSpPr>
              <p:cNvPr id="1089" name="Google Shape;1089;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 name="Google Shape;1100;p55"/>
            <p:cNvGrpSpPr/>
            <p:nvPr/>
          </p:nvGrpSpPr>
          <p:grpSpPr>
            <a:xfrm>
              <a:off x="4403342" y="3107749"/>
              <a:ext cx="316680" cy="101374"/>
              <a:chOff x="5068275" y="3161675"/>
              <a:chExt cx="664875" cy="222850"/>
            </a:xfrm>
          </p:grpSpPr>
          <p:sp>
            <p:nvSpPr>
              <p:cNvPr id="1101" name="Google Shape;1101;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55"/>
            <p:cNvGrpSpPr/>
            <p:nvPr/>
          </p:nvGrpSpPr>
          <p:grpSpPr>
            <a:xfrm>
              <a:off x="3697513" y="2707266"/>
              <a:ext cx="59549" cy="79733"/>
              <a:chOff x="3586375" y="2281300"/>
              <a:chExt cx="125025" cy="175275"/>
            </a:xfrm>
          </p:grpSpPr>
          <p:sp>
            <p:nvSpPr>
              <p:cNvPr id="1135" name="Google Shape;1135;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55"/>
            <p:cNvGrpSpPr/>
            <p:nvPr/>
          </p:nvGrpSpPr>
          <p:grpSpPr>
            <a:xfrm>
              <a:off x="4513224" y="3221724"/>
              <a:ext cx="274563" cy="280321"/>
              <a:chOff x="5298975" y="3412225"/>
              <a:chExt cx="576450" cy="616225"/>
            </a:xfrm>
          </p:grpSpPr>
          <p:sp>
            <p:nvSpPr>
              <p:cNvPr id="1139" name="Google Shape;1139;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0" name="Google Shape;1140;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5"/>
            <p:cNvGrpSpPr/>
            <p:nvPr/>
          </p:nvGrpSpPr>
          <p:grpSpPr>
            <a:xfrm>
              <a:off x="4824403" y="3421846"/>
              <a:ext cx="110132" cy="130647"/>
              <a:chOff x="5952300" y="3852150"/>
              <a:chExt cx="231225" cy="287200"/>
            </a:xfrm>
          </p:grpSpPr>
          <p:sp>
            <p:nvSpPr>
              <p:cNvPr id="1142" name="Google Shape;1142;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55"/>
            <p:cNvGrpSpPr/>
            <p:nvPr/>
          </p:nvGrpSpPr>
          <p:grpSpPr>
            <a:xfrm>
              <a:off x="4295710" y="3079670"/>
              <a:ext cx="14968" cy="27135"/>
              <a:chOff x="4842300" y="3099950"/>
              <a:chExt cx="31425" cy="59650"/>
            </a:xfrm>
          </p:grpSpPr>
          <p:sp>
            <p:nvSpPr>
              <p:cNvPr id="1153" name="Google Shape;1153;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5"/>
            <p:cNvGrpSpPr/>
            <p:nvPr/>
          </p:nvGrpSpPr>
          <p:grpSpPr>
            <a:xfrm>
              <a:off x="3831056" y="2816010"/>
              <a:ext cx="37378" cy="27612"/>
              <a:chOff x="3866750" y="2520350"/>
              <a:chExt cx="78475" cy="60700"/>
            </a:xfrm>
          </p:grpSpPr>
          <p:sp>
            <p:nvSpPr>
              <p:cNvPr id="1166" name="Google Shape;1166;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87" name="Google Shape;1187;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99" name="Google Shape;1199;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55"/>
            <p:cNvGrpSpPr/>
            <p:nvPr/>
          </p:nvGrpSpPr>
          <p:grpSpPr>
            <a:xfrm>
              <a:off x="3632736" y="3051591"/>
              <a:ext cx="63288" cy="45217"/>
              <a:chOff x="3450375" y="3038225"/>
              <a:chExt cx="132875" cy="99400"/>
            </a:xfrm>
          </p:grpSpPr>
          <p:sp>
            <p:nvSpPr>
              <p:cNvPr id="1213" name="Google Shape;1213;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4" name="Google Shape;1224;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4" name="Google Shape;1234;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40" name="Google Shape;1240;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55"/>
          <p:cNvGrpSpPr/>
          <p:nvPr/>
        </p:nvGrpSpPr>
        <p:grpSpPr>
          <a:xfrm>
            <a:off x="719116" y="2850945"/>
            <a:ext cx="2622876" cy="1333540"/>
            <a:chOff x="238125" y="1038125"/>
            <a:chExt cx="7146800" cy="3633625"/>
          </a:xfrm>
        </p:grpSpPr>
        <p:sp>
          <p:nvSpPr>
            <p:cNvPr id="1251" name="Google Shape;1251;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55"/>
          <p:cNvGrpSpPr/>
          <p:nvPr/>
        </p:nvGrpSpPr>
        <p:grpSpPr>
          <a:xfrm>
            <a:off x="5834044" y="993055"/>
            <a:ext cx="2590840" cy="1380235"/>
            <a:chOff x="233350" y="949250"/>
            <a:chExt cx="7137300" cy="3802300"/>
          </a:xfrm>
        </p:grpSpPr>
        <p:sp>
          <p:nvSpPr>
            <p:cNvPr id="2824" name="Google Shape;2824;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55"/>
          <p:cNvGrpSpPr/>
          <p:nvPr/>
        </p:nvGrpSpPr>
        <p:grpSpPr>
          <a:xfrm>
            <a:off x="7648473" y="3037828"/>
            <a:ext cx="104231" cy="320340"/>
            <a:chOff x="7564426" y="3224343"/>
            <a:chExt cx="119985" cy="368801"/>
          </a:xfrm>
        </p:grpSpPr>
        <p:sp>
          <p:nvSpPr>
            <p:cNvPr id="2876" name="Google Shape;2876;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5"/>
          <p:cNvGrpSpPr/>
          <p:nvPr/>
        </p:nvGrpSpPr>
        <p:grpSpPr>
          <a:xfrm>
            <a:off x="7347962" y="3031929"/>
            <a:ext cx="189489" cy="332132"/>
            <a:chOff x="8370831" y="3202002"/>
            <a:chExt cx="218129" cy="382376"/>
          </a:xfrm>
        </p:grpSpPr>
        <p:sp>
          <p:nvSpPr>
            <p:cNvPr id="2879" name="Google Shape;2879;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55"/>
          <p:cNvGrpSpPr/>
          <p:nvPr/>
        </p:nvGrpSpPr>
        <p:grpSpPr>
          <a:xfrm>
            <a:off x="8071351" y="3443061"/>
            <a:ext cx="309429" cy="267000"/>
            <a:chOff x="6742064" y="3750480"/>
            <a:chExt cx="399315" cy="344560"/>
          </a:xfrm>
        </p:grpSpPr>
        <p:sp>
          <p:nvSpPr>
            <p:cNvPr id="2882" name="Google Shape;2882;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4" name="Google Shape;2884;p55"/>
          <p:cNvGrpSpPr/>
          <p:nvPr/>
        </p:nvGrpSpPr>
        <p:grpSpPr>
          <a:xfrm>
            <a:off x="7610370" y="3794109"/>
            <a:ext cx="180437" cy="281608"/>
            <a:chOff x="7248525" y="3739696"/>
            <a:chExt cx="230531" cy="359790"/>
          </a:xfrm>
        </p:grpSpPr>
        <p:sp>
          <p:nvSpPr>
            <p:cNvPr id="2885" name="Google Shape;2885;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5"/>
          <p:cNvGrpSpPr/>
          <p:nvPr/>
        </p:nvGrpSpPr>
        <p:grpSpPr>
          <a:xfrm>
            <a:off x="7856289" y="3437333"/>
            <a:ext cx="162896" cy="278710"/>
            <a:chOff x="7601242" y="3729267"/>
            <a:chExt cx="222566" cy="380803"/>
          </a:xfrm>
        </p:grpSpPr>
        <p:sp>
          <p:nvSpPr>
            <p:cNvPr id="2888" name="Google Shape;2888;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0" name="Google Shape;2890;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1" name="Google Shape;2891;p55"/>
          <p:cNvGrpSpPr/>
          <p:nvPr/>
        </p:nvGrpSpPr>
        <p:grpSpPr>
          <a:xfrm>
            <a:off x="7345935" y="3438473"/>
            <a:ext cx="193543" cy="275990"/>
            <a:chOff x="8304647" y="3738687"/>
            <a:chExt cx="225076" cy="320956"/>
          </a:xfrm>
        </p:grpSpPr>
        <p:sp>
          <p:nvSpPr>
            <p:cNvPr id="2892" name="Google Shape;2892;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5"/>
          <p:cNvGrpSpPr/>
          <p:nvPr/>
        </p:nvGrpSpPr>
        <p:grpSpPr>
          <a:xfrm>
            <a:off x="7618427" y="3438473"/>
            <a:ext cx="178492" cy="275990"/>
            <a:chOff x="8615101" y="3738687"/>
            <a:chExt cx="207573" cy="320956"/>
          </a:xfrm>
        </p:grpSpPr>
        <p:sp>
          <p:nvSpPr>
            <p:cNvPr id="2896" name="Google Shape;2896;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0" name="Google Shape;2900;p55"/>
          <p:cNvGrpSpPr/>
          <p:nvPr/>
        </p:nvGrpSpPr>
        <p:grpSpPr>
          <a:xfrm>
            <a:off x="6013132" y="3559961"/>
            <a:ext cx="557671" cy="511283"/>
            <a:chOff x="6015419" y="3716859"/>
            <a:chExt cx="557671" cy="511283"/>
          </a:xfrm>
        </p:grpSpPr>
        <p:sp>
          <p:nvSpPr>
            <p:cNvPr id="2901" name="Google Shape;2901;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2" name="Google Shape;2902;p55"/>
            <p:cNvGrpSpPr/>
            <p:nvPr/>
          </p:nvGrpSpPr>
          <p:grpSpPr>
            <a:xfrm>
              <a:off x="6036094" y="3716980"/>
              <a:ext cx="529860" cy="510468"/>
              <a:chOff x="6036094" y="3716980"/>
              <a:chExt cx="529860" cy="510468"/>
            </a:xfrm>
          </p:grpSpPr>
          <p:sp>
            <p:nvSpPr>
              <p:cNvPr id="2903" name="Google Shape;2903;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3" name="Google Shape;2913;p55"/>
          <p:cNvGrpSpPr/>
          <p:nvPr/>
        </p:nvGrpSpPr>
        <p:grpSpPr>
          <a:xfrm>
            <a:off x="6642017" y="2916730"/>
            <a:ext cx="576302" cy="511871"/>
            <a:chOff x="6644304" y="3073628"/>
            <a:chExt cx="576302" cy="511871"/>
          </a:xfrm>
        </p:grpSpPr>
        <p:sp>
          <p:nvSpPr>
            <p:cNvPr id="2914" name="Google Shape;2914;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5" name="Google Shape;2915;p55"/>
            <p:cNvGrpSpPr/>
            <p:nvPr/>
          </p:nvGrpSpPr>
          <p:grpSpPr>
            <a:xfrm>
              <a:off x="6712169" y="3085440"/>
              <a:ext cx="481622" cy="494913"/>
              <a:chOff x="6712169" y="3085440"/>
              <a:chExt cx="481622" cy="494913"/>
            </a:xfrm>
          </p:grpSpPr>
          <p:sp>
            <p:nvSpPr>
              <p:cNvPr id="2916" name="Google Shape;2916;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4" name="Google Shape;2924;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5" name="Google Shape;2925;p55"/>
          <p:cNvGrpSpPr/>
          <p:nvPr/>
        </p:nvGrpSpPr>
        <p:grpSpPr>
          <a:xfrm>
            <a:off x="6649868" y="3559725"/>
            <a:ext cx="560631" cy="511352"/>
            <a:chOff x="6652154" y="3716623"/>
            <a:chExt cx="560631" cy="511352"/>
          </a:xfrm>
        </p:grpSpPr>
        <p:sp>
          <p:nvSpPr>
            <p:cNvPr id="2926" name="Google Shape;2926;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7" name="Google Shape;2927;p55"/>
            <p:cNvGrpSpPr/>
            <p:nvPr/>
          </p:nvGrpSpPr>
          <p:grpSpPr>
            <a:xfrm>
              <a:off x="6669657" y="3716715"/>
              <a:ext cx="466779" cy="464290"/>
              <a:chOff x="6669657" y="3716715"/>
              <a:chExt cx="466779" cy="464290"/>
            </a:xfrm>
          </p:grpSpPr>
          <p:sp>
            <p:nvSpPr>
              <p:cNvPr id="2928" name="Google Shape;2928;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1" name="Google Shape;2941;p55"/>
          <p:cNvGrpSpPr/>
          <p:nvPr/>
        </p:nvGrpSpPr>
        <p:grpSpPr>
          <a:xfrm>
            <a:off x="7843959" y="3841134"/>
            <a:ext cx="187557" cy="187557"/>
            <a:chOff x="8565775" y="671075"/>
            <a:chExt cx="441000" cy="441000"/>
          </a:xfrm>
        </p:grpSpPr>
        <p:sp>
          <p:nvSpPr>
            <p:cNvPr id="2942" name="Google Shape;2942;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55"/>
          <p:cNvGrpSpPr/>
          <p:nvPr/>
        </p:nvGrpSpPr>
        <p:grpSpPr>
          <a:xfrm>
            <a:off x="5997814" y="2919352"/>
            <a:ext cx="587871" cy="512373"/>
            <a:chOff x="6000100" y="3076250"/>
            <a:chExt cx="587871" cy="512373"/>
          </a:xfrm>
        </p:grpSpPr>
        <p:sp>
          <p:nvSpPr>
            <p:cNvPr id="2947" name="Google Shape;2947;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55"/>
            <p:cNvGrpSpPr/>
            <p:nvPr/>
          </p:nvGrpSpPr>
          <p:grpSpPr>
            <a:xfrm>
              <a:off x="6031360" y="3076713"/>
              <a:ext cx="539107" cy="480965"/>
              <a:chOff x="6031360" y="3076713"/>
              <a:chExt cx="539107" cy="480965"/>
            </a:xfrm>
          </p:grpSpPr>
          <p:sp>
            <p:nvSpPr>
              <p:cNvPr id="2949" name="Google Shape;2949;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6" name="Google Shape;2956;p55"/>
          <p:cNvGrpSpPr/>
          <p:nvPr/>
        </p:nvGrpSpPr>
        <p:grpSpPr>
          <a:xfrm>
            <a:off x="3369305" y="938716"/>
            <a:ext cx="2310381" cy="1488888"/>
            <a:chOff x="229225" y="549050"/>
            <a:chExt cx="7161750" cy="4615275"/>
          </a:xfrm>
        </p:grpSpPr>
        <p:sp>
          <p:nvSpPr>
            <p:cNvPr id="2957" name="Google Shape;2957;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5"/>
          <p:cNvGrpSpPr/>
          <p:nvPr/>
        </p:nvGrpSpPr>
        <p:grpSpPr>
          <a:xfrm>
            <a:off x="3514723" y="2830563"/>
            <a:ext cx="2310282" cy="1374222"/>
            <a:chOff x="238125" y="732525"/>
            <a:chExt cx="7130500" cy="4241425"/>
          </a:xfrm>
        </p:grpSpPr>
        <p:sp>
          <p:nvSpPr>
            <p:cNvPr id="3075" name="Google Shape;3075;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2"/>
        <p:cNvGrpSpPr/>
        <p:nvPr/>
      </p:nvGrpSpPr>
      <p:grpSpPr>
        <a:xfrm>
          <a:off x="0" y="0"/>
          <a:ext cx="0" cy="0"/>
          <a:chOff x="0" y="0"/>
          <a:chExt cx="0" cy="0"/>
        </a:xfrm>
      </p:grpSpPr>
      <p:grpSp>
        <p:nvGrpSpPr>
          <p:cNvPr id="3193" name="Google Shape;3193;p56"/>
          <p:cNvGrpSpPr/>
          <p:nvPr/>
        </p:nvGrpSpPr>
        <p:grpSpPr>
          <a:xfrm>
            <a:off x="725414" y="969763"/>
            <a:ext cx="2507799" cy="206239"/>
            <a:chOff x="106648" y="895722"/>
            <a:chExt cx="4481413" cy="374300"/>
          </a:xfrm>
        </p:grpSpPr>
        <p:grpSp>
          <p:nvGrpSpPr>
            <p:cNvPr id="3194" name="Google Shape;3194;p56"/>
            <p:cNvGrpSpPr/>
            <p:nvPr/>
          </p:nvGrpSpPr>
          <p:grpSpPr>
            <a:xfrm>
              <a:off x="2233276" y="895722"/>
              <a:ext cx="1082667" cy="223591"/>
              <a:chOff x="4808316" y="2800065"/>
              <a:chExt cx="1999386" cy="412910"/>
            </a:xfrm>
          </p:grpSpPr>
          <p:sp>
            <p:nvSpPr>
              <p:cNvPr id="3195" name="Google Shape;3195;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6" name="Google Shape;3196;p56"/>
              <p:cNvGrpSpPr/>
              <p:nvPr/>
            </p:nvGrpSpPr>
            <p:grpSpPr>
              <a:xfrm>
                <a:off x="4808316" y="2800065"/>
                <a:ext cx="92400" cy="411825"/>
                <a:chOff x="845575" y="2563700"/>
                <a:chExt cx="92400" cy="411825"/>
              </a:xfrm>
            </p:grpSpPr>
            <p:cxnSp>
              <p:nvCxnSpPr>
                <p:cNvPr id="3197" name="Google Shape;3197;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98" name="Google Shape;3198;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9" name="Google Shape;3199;p56"/>
            <p:cNvGrpSpPr/>
            <p:nvPr/>
          </p:nvGrpSpPr>
          <p:grpSpPr>
            <a:xfrm>
              <a:off x="106648" y="895722"/>
              <a:ext cx="1088401" cy="223591"/>
              <a:chOff x="881025" y="2800065"/>
              <a:chExt cx="2009975" cy="412910"/>
            </a:xfrm>
          </p:grpSpPr>
          <p:sp>
            <p:nvSpPr>
              <p:cNvPr id="3200" name="Google Shape;3200;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56"/>
              <p:cNvGrpSpPr/>
              <p:nvPr/>
            </p:nvGrpSpPr>
            <p:grpSpPr>
              <a:xfrm>
                <a:off x="881025" y="2800065"/>
                <a:ext cx="92400" cy="411825"/>
                <a:chOff x="845575" y="2563700"/>
                <a:chExt cx="92400" cy="411825"/>
              </a:xfrm>
            </p:grpSpPr>
            <p:cxnSp>
              <p:nvCxnSpPr>
                <p:cNvPr id="3202" name="Google Shape;3202;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03" name="Google Shape;3203;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4" name="Google Shape;3204;p56"/>
            <p:cNvGrpSpPr/>
            <p:nvPr/>
          </p:nvGrpSpPr>
          <p:grpSpPr>
            <a:xfrm>
              <a:off x="1172346" y="1047018"/>
              <a:ext cx="1083151" cy="223003"/>
              <a:chOff x="2849073" y="3079467"/>
              <a:chExt cx="2000279" cy="411825"/>
            </a:xfrm>
          </p:grpSpPr>
          <p:sp>
            <p:nvSpPr>
              <p:cNvPr id="3205" name="Google Shape;3205;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6" name="Google Shape;3206;p56"/>
              <p:cNvGrpSpPr/>
              <p:nvPr/>
            </p:nvGrpSpPr>
            <p:grpSpPr>
              <a:xfrm rot="10800000">
                <a:off x="2849073" y="3079467"/>
                <a:ext cx="92400" cy="411825"/>
                <a:chOff x="2070100" y="2563700"/>
                <a:chExt cx="92400" cy="411825"/>
              </a:xfrm>
            </p:grpSpPr>
            <p:cxnSp>
              <p:nvCxnSpPr>
                <p:cNvPr id="3207" name="Google Shape;3207;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08" name="Google Shape;3208;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9" name="Google Shape;3209;p56"/>
            <p:cNvGrpSpPr/>
            <p:nvPr/>
          </p:nvGrpSpPr>
          <p:grpSpPr>
            <a:xfrm>
              <a:off x="3290132" y="1047018"/>
              <a:ext cx="1297929" cy="223003"/>
              <a:chOff x="6760035" y="3079467"/>
              <a:chExt cx="2396914" cy="411825"/>
            </a:xfrm>
          </p:grpSpPr>
          <p:sp>
            <p:nvSpPr>
              <p:cNvPr id="3210" name="Google Shape;3210;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1" name="Google Shape;3211;p56"/>
              <p:cNvGrpSpPr/>
              <p:nvPr/>
            </p:nvGrpSpPr>
            <p:grpSpPr>
              <a:xfrm rot="10800000">
                <a:off x="6760035" y="3079467"/>
                <a:ext cx="92400" cy="411825"/>
                <a:chOff x="2070100" y="2563700"/>
                <a:chExt cx="92400" cy="411825"/>
              </a:xfrm>
            </p:grpSpPr>
            <p:cxnSp>
              <p:nvCxnSpPr>
                <p:cNvPr id="3212" name="Google Shape;3212;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213" name="Google Shape;3213;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14" name="Google Shape;3214;p56"/>
          <p:cNvGrpSpPr/>
          <p:nvPr/>
        </p:nvGrpSpPr>
        <p:grpSpPr>
          <a:xfrm>
            <a:off x="2143176" y="3398870"/>
            <a:ext cx="1086701" cy="799429"/>
            <a:chOff x="2183288" y="3555572"/>
            <a:chExt cx="1136241" cy="835873"/>
          </a:xfrm>
        </p:grpSpPr>
        <p:sp>
          <p:nvSpPr>
            <p:cNvPr id="3215" name="Google Shape;3215;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56"/>
            <p:cNvGrpSpPr/>
            <p:nvPr/>
          </p:nvGrpSpPr>
          <p:grpSpPr>
            <a:xfrm>
              <a:off x="2205895" y="3637269"/>
              <a:ext cx="1089848" cy="724993"/>
              <a:chOff x="2205895" y="3637269"/>
              <a:chExt cx="1089848" cy="724993"/>
            </a:xfrm>
          </p:grpSpPr>
          <p:sp>
            <p:nvSpPr>
              <p:cNvPr id="3217" name="Google Shape;3217;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4" name="Google Shape;3224;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25" name="Google Shape;3225;p56"/>
            <p:cNvGrpSpPr/>
            <p:nvPr/>
          </p:nvGrpSpPr>
          <p:grpSpPr>
            <a:xfrm>
              <a:off x="3173850" y="3779426"/>
              <a:ext cx="145679" cy="70048"/>
              <a:chOff x="3173850" y="3779426"/>
              <a:chExt cx="145679" cy="70048"/>
            </a:xfrm>
          </p:grpSpPr>
          <p:cxnSp>
            <p:nvCxnSpPr>
              <p:cNvPr id="3226" name="Google Shape;3226;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227" name="Google Shape;3227;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56"/>
            <p:cNvGrpSpPr/>
            <p:nvPr/>
          </p:nvGrpSpPr>
          <p:grpSpPr>
            <a:xfrm>
              <a:off x="2183288" y="4139483"/>
              <a:ext cx="145133" cy="70048"/>
              <a:chOff x="2183288" y="4139483"/>
              <a:chExt cx="145133" cy="70048"/>
            </a:xfrm>
          </p:grpSpPr>
          <p:cxnSp>
            <p:nvCxnSpPr>
              <p:cNvPr id="3229" name="Google Shape;3229;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230" name="Google Shape;3230;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2" name="Google Shape;3232;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233" name="Google Shape;3233;p56"/>
            <p:cNvGrpSpPr/>
            <p:nvPr/>
          </p:nvGrpSpPr>
          <p:grpSpPr>
            <a:xfrm>
              <a:off x="2943836" y="4268886"/>
              <a:ext cx="60717" cy="122559"/>
              <a:chOff x="2943836" y="4268886"/>
              <a:chExt cx="60717" cy="122559"/>
            </a:xfrm>
          </p:grpSpPr>
          <p:sp>
            <p:nvSpPr>
              <p:cNvPr id="3234" name="Google Shape;3234;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5" name="Google Shape;3235;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236" name="Google Shape;3236;p56"/>
          <p:cNvGrpSpPr/>
          <p:nvPr/>
        </p:nvGrpSpPr>
        <p:grpSpPr>
          <a:xfrm>
            <a:off x="3406121" y="1290134"/>
            <a:ext cx="1675870" cy="758251"/>
            <a:chOff x="3530532" y="1496185"/>
            <a:chExt cx="1562000" cy="706730"/>
          </a:xfrm>
        </p:grpSpPr>
        <p:cxnSp>
          <p:nvCxnSpPr>
            <p:cNvPr id="3237" name="Google Shape;3237;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238" name="Google Shape;3238;p56"/>
            <p:cNvGrpSpPr/>
            <p:nvPr/>
          </p:nvGrpSpPr>
          <p:grpSpPr>
            <a:xfrm>
              <a:off x="3530532" y="1496185"/>
              <a:ext cx="323430" cy="463587"/>
              <a:chOff x="3530532" y="1496185"/>
              <a:chExt cx="323430" cy="463587"/>
            </a:xfrm>
          </p:grpSpPr>
          <p:grpSp>
            <p:nvGrpSpPr>
              <p:cNvPr id="3239" name="Google Shape;3239;p56"/>
              <p:cNvGrpSpPr/>
              <p:nvPr/>
            </p:nvGrpSpPr>
            <p:grpSpPr>
              <a:xfrm>
                <a:off x="3567462" y="1496185"/>
                <a:ext cx="286500" cy="361376"/>
                <a:chOff x="3567462" y="1496185"/>
                <a:chExt cx="286500" cy="361376"/>
              </a:xfrm>
            </p:grpSpPr>
            <p:cxnSp>
              <p:nvCxnSpPr>
                <p:cNvPr id="3240" name="Google Shape;3240;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41" name="Google Shape;3241;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2" name="Google Shape;3242;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56"/>
            <p:cNvGrpSpPr/>
            <p:nvPr/>
          </p:nvGrpSpPr>
          <p:grpSpPr>
            <a:xfrm>
              <a:off x="3891569" y="1779209"/>
              <a:ext cx="323945" cy="423706"/>
              <a:chOff x="3891569" y="1779209"/>
              <a:chExt cx="323945" cy="423706"/>
            </a:xfrm>
          </p:grpSpPr>
          <p:grpSp>
            <p:nvGrpSpPr>
              <p:cNvPr id="3244" name="Google Shape;3244;p56"/>
              <p:cNvGrpSpPr/>
              <p:nvPr/>
            </p:nvGrpSpPr>
            <p:grpSpPr>
              <a:xfrm>
                <a:off x="3929014" y="1881638"/>
                <a:ext cx="286500" cy="321278"/>
                <a:chOff x="3929014" y="1881638"/>
                <a:chExt cx="286500" cy="321278"/>
              </a:xfrm>
            </p:grpSpPr>
            <p:cxnSp>
              <p:nvCxnSpPr>
                <p:cNvPr id="3245" name="Google Shape;3245;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246" name="Google Shape;3246;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56"/>
            <p:cNvGrpSpPr/>
            <p:nvPr/>
          </p:nvGrpSpPr>
          <p:grpSpPr>
            <a:xfrm>
              <a:off x="4252606" y="1496185"/>
              <a:ext cx="324721" cy="463587"/>
              <a:chOff x="4252606" y="1496185"/>
              <a:chExt cx="324721" cy="463587"/>
            </a:xfrm>
          </p:grpSpPr>
          <p:grpSp>
            <p:nvGrpSpPr>
              <p:cNvPr id="3249" name="Google Shape;3249;p56"/>
              <p:cNvGrpSpPr/>
              <p:nvPr/>
            </p:nvGrpSpPr>
            <p:grpSpPr>
              <a:xfrm>
                <a:off x="4290828" y="1496185"/>
                <a:ext cx="286500" cy="361376"/>
                <a:chOff x="4290828" y="1496185"/>
                <a:chExt cx="286500" cy="361376"/>
              </a:xfrm>
            </p:grpSpPr>
            <p:cxnSp>
              <p:nvCxnSpPr>
                <p:cNvPr id="3250" name="Google Shape;3250;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251" name="Google Shape;3251;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6"/>
            <p:cNvGrpSpPr/>
            <p:nvPr/>
          </p:nvGrpSpPr>
          <p:grpSpPr>
            <a:xfrm>
              <a:off x="4613643" y="1763716"/>
              <a:ext cx="325308" cy="439200"/>
              <a:chOff x="4613643" y="1763716"/>
              <a:chExt cx="325308" cy="439200"/>
            </a:xfrm>
          </p:grpSpPr>
          <p:grpSp>
            <p:nvGrpSpPr>
              <p:cNvPr id="3254" name="Google Shape;3254;p56"/>
              <p:cNvGrpSpPr/>
              <p:nvPr/>
            </p:nvGrpSpPr>
            <p:grpSpPr>
              <a:xfrm>
                <a:off x="4652451" y="1879538"/>
                <a:ext cx="286500" cy="323378"/>
                <a:chOff x="4652451" y="1879538"/>
                <a:chExt cx="286500" cy="323378"/>
              </a:xfrm>
            </p:grpSpPr>
            <p:cxnSp>
              <p:nvCxnSpPr>
                <p:cNvPr id="3255" name="Google Shape;3255;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256" name="Google Shape;3256;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7" name="Google Shape;3257;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8" name="Google Shape;3258;p56"/>
          <p:cNvGrpSpPr/>
          <p:nvPr/>
        </p:nvGrpSpPr>
        <p:grpSpPr>
          <a:xfrm>
            <a:off x="3417981" y="2143759"/>
            <a:ext cx="1652173" cy="391517"/>
            <a:chOff x="3512551" y="2358270"/>
            <a:chExt cx="1597383" cy="378533"/>
          </a:xfrm>
        </p:grpSpPr>
        <p:cxnSp>
          <p:nvCxnSpPr>
            <p:cNvPr id="3259" name="Google Shape;3259;p56"/>
            <p:cNvCxnSpPr>
              <a:stCxn id="3260" idx="6"/>
              <a:endCxn id="326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262" name="Google Shape;3262;p56"/>
            <p:cNvGrpSpPr/>
            <p:nvPr/>
          </p:nvGrpSpPr>
          <p:grpSpPr>
            <a:xfrm>
              <a:off x="3512551" y="2358270"/>
              <a:ext cx="225647" cy="307714"/>
              <a:chOff x="2182679" y="2004714"/>
              <a:chExt cx="792300" cy="1080458"/>
            </a:xfrm>
          </p:grpSpPr>
          <p:cxnSp>
            <p:nvCxnSpPr>
              <p:cNvPr id="3263" name="Google Shape;3263;p56"/>
              <p:cNvCxnSpPr>
                <a:stCxn id="326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60" name="Google Shape;3260;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56"/>
            <p:cNvGrpSpPr/>
            <p:nvPr/>
          </p:nvGrpSpPr>
          <p:grpSpPr>
            <a:xfrm>
              <a:off x="3969644" y="2440153"/>
              <a:ext cx="225853" cy="296651"/>
              <a:chOff x="3775710" y="1729289"/>
              <a:chExt cx="136500" cy="179289"/>
            </a:xfrm>
          </p:grpSpPr>
          <p:cxnSp>
            <p:nvCxnSpPr>
              <p:cNvPr id="3266" name="Google Shape;3266;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267" name="Google Shape;3267;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56"/>
            <p:cNvGrpSpPr/>
            <p:nvPr/>
          </p:nvGrpSpPr>
          <p:grpSpPr>
            <a:xfrm>
              <a:off x="4427051" y="2358270"/>
              <a:ext cx="225647" cy="307714"/>
              <a:chOff x="5393704" y="2004714"/>
              <a:chExt cx="792300" cy="1080458"/>
            </a:xfrm>
          </p:grpSpPr>
          <p:cxnSp>
            <p:nvCxnSpPr>
              <p:cNvPr id="3270" name="Google Shape;3270;p56"/>
              <p:cNvCxnSpPr>
                <a:stCxn id="327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272" name="Google Shape;3272;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56"/>
            <p:cNvGrpSpPr/>
            <p:nvPr/>
          </p:nvGrpSpPr>
          <p:grpSpPr>
            <a:xfrm>
              <a:off x="4884287" y="2440252"/>
              <a:ext cx="225647" cy="296532"/>
              <a:chOff x="6999166" y="2292572"/>
              <a:chExt cx="792300" cy="1041192"/>
            </a:xfrm>
          </p:grpSpPr>
          <p:cxnSp>
            <p:nvCxnSpPr>
              <p:cNvPr id="3274" name="Google Shape;3274;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61" name="Google Shape;3261;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6" name="Google Shape;3276;p56"/>
          <p:cNvGrpSpPr/>
          <p:nvPr/>
        </p:nvGrpSpPr>
        <p:grpSpPr>
          <a:xfrm>
            <a:off x="6838789" y="979959"/>
            <a:ext cx="1581844" cy="732818"/>
            <a:chOff x="634175" y="2986275"/>
            <a:chExt cx="3147949" cy="1458344"/>
          </a:xfrm>
        </p:grpSpPr>
        <p:cxnSp>
          <p:nvCxnSpPr>
            <p:cNvPr id="3277" name="Google Shape;3277;p56"/>
            <p:cNvCxnSpPr>
              <a:stCxn id="3278" idx="4"/>
              <a:endCxn id="327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280" name="Google Shape;3280;p56"/>
            <p:cNvCxnSpPr>
              <a:stCxn id="3279" idx="0"/>
              <a:endCxn id="328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82" name="Google Shape;3282;p56"/>
            <p:cNvCxnSpPr>
              <a:stCxn id="3281" idx="4"/>
              <a:endCxn id="328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284" name="Google Shape;3284;p56"/>
            <p:cNvCxnSpPr>
              <a:stCxn id="3283" idx="0"/>
              <a:endCxn id="328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285" name="Google Shape;3285;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81" name="Google Shape;3281;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78" name="Google Shape;3278;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83" name="Google Shape;3283;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279" name="Google Shape;3279;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286" name="Google Shape;3286;p56"/>
          <p:cNvGrpSpPr/>
          <p:nvPr/>
        </p:nvGrpSpPr>
        <p:grpSpPr>
          <a:xfrm>
            <a:off x="3406504" y="2674269"/>
            <a:ext cx="1675128" cy="313674"/>
            <a:chOff x="998425" y="1182125"/>
            <a:chExt cx="1065400" cy="199500"/>
          </a:xfrm>
        </p:grpSpPr>
        <p:sp>
          <p:nvSpPr>
            <p:cNvPr id="3287" name="Google Shape;3287;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2" name="Google Shape;3292;p56"/>
          <p:cNvGrpSpPr/>
          <p:nvPr/>
        </p:nvGrpSpPr>
        <p:grpSpPr>
          <a:xfrm>
            <a:off x="3406503" y="3630235"/>
            <a:ext cx="1675129" cy="525345"/>
            <a:chOff x="5194708" y="3484366"/>
            <a:chExt cx="3148148" cy="987304"/>
          </a:xfrm>
        </p:grpSpPr>
        <p:grpSp>
          <p:nvGrpSpPr>
            <p:cNvPr id="3293" name="Google Shape;3293;p56"/>
            <p:cNvGrpSpPr/>
            <p:nvPr/>
          </p:nvGrpSpPr>
          <p:grpSpPr>
            <a:xfrm>
              <a:off x="7531521" y="3484366"/>
              <a:ext cx="811335" cy="987304"/>
              <a:chOff x="3379425" y="1617275"/>
              <a:chExt cx="1090650" cy="1327200"/>
            </a:xfrm>
          </p:grpSpPr>
          <p:sp>
            <p:nvSpPr>
              <p:cNvPr id="3294" name="Google Shape;3294;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6"/>
            <p:cNvGrpSpPr/>
            <p:nvPr/>
          </p:nvGrpSpPr>
          <p:grpSpPr>
            <a:xfrm>
              <a:off x="6752546" y="3484366"/>
              <a:ext cx="811428" cy="987304"/>
              <a:chOff x="2332275" y="1617275"/>
              <a:chExt cx="1090775" cy="1327200"/>
            </a:xfrm>
          </p:grpSpPr>
          <p:sp>
            <p:nvSpPr>
              <p:cNvPr id="3298" name="Google Shape;3298;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56"/>
            <p:cNvGrpSpPr/>
            <p:nvPr/>
          </p:nvGrpSpPr>
          <p:grpSpPr>
            <a:xfrm>
              <a:off x="5973664" y="3484366"/>
              <a:ext cx="811335" cy="987304"/>
              <a:chOff x="1285250" y="1617275"/>
              <a:chExt cx="1090650" cy="1327200"/>
            </a:xfrm>
          </p:grpSpPr>
          <p:sp>
            <p:nvSpPr>
              <p:cNvPr id="3302" name="Google Shape;3302;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6"/>
            <p:cNvGrpSpPr/>
            <p:nvPr/>
          </p:nvGrpSpPr>
          <p:grpSpPr>
            <a:xfrm>
              <a:off x="5194708" y="3484366"/>
              <a:ext cx="811409" cy="987304"/>
              <a:chOff x="238125" y="1617275"/>
              <a:chExt cx="1090750" cy="1327200"/>
            </a:xfrm>
          </p:grpSpPr>
          <p:sp>
            <p:nvSpPr>
              <p:cNvPr id="3306" name="Google Shape;3306;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9" name="Google Shape;3309;p56"/>
          <p:cNvGrpSpPr/>
          <p:nvPr/>
        </p:nvGrpSpPr>
        <p:grpSpPr>
          <a:xfrm>
            <a:off x="6840188" y="2276124"/>
            <a:ext cx="1579046" cy="522230"/>
            <a:chOff x="6853641" y="2534077"/>
            <a:chExt cx="1515545" cy="501229"/>
          </a:xfrm>
        </p:grpSpPr>
        <p:grpSp>
          <p:nvGrpSpPr>
            <p:cNvPr id="3310" name="Google Shape;3310;p56"/>
            <p:cNvGrpSpPr/>
            <p:nvPr/>
          </p:nvGrpSpPr>
          <p:grpSpPr>
            <a:xfrm>
              <a:off x="6853641" y="2618923"/>
              <a:ext cx="1515545" cy="324556"/>
              <a:chOff x="6853641" y="2618923"/>
              <a:chExt cx="1515545" cy="324556"/>
            </a:xfrm>
          </p:grpSpPr>
          <p:sp>
            <p:nvSpPr>
              <p:cNvPr id="3311" name="Google Shape;3311;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6" name="Google Shape;3316;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56"/>
          <p:cNvGrpSpPr/>
          <p:nvPr/>
        </p:nvGrpSpPr>
        <p:grpSpPr>
          <a:xfrm>
            <a:off x="3435080" y="3151165"/>
            <a:ext cx="1617976" cy="346616"/>
            <a:chOff x="1808063" y="4294338"/>
            <a:chExt cx="3370782" cy="721817"/>
          </a:xfrm>
        </p:grpSpPr>
        <p:sp>
          <p:nvSpPr>
            <p:cNvPr id="3322" name="Google Shape;3322;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56"/>
          <p:cNvGrpSpPr/>
          <p:nvPr/>
        </p:nvGrpSpPr>
        <p:grpSpPr>
          <a:xfrm>
            <a:off x="5261076" y="3817915"/>
            <a:ext cx="1417067" cy="350605"/>
            <a:chOff x="4234950" y="2101012"/>
            <a:chExt cx="4219974" cy="1044090"/>
          </a:xfrm>
        </p:grpSpPr>
        <p:sp>
          <p:nvSpPr>
            <p:cNvPr id="3333" name="Google Shape;3333;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56"/>
          <p:cNvGrpSpPr/>
          <p:nvPr/>
        </p:nvGrpSpPr>
        <p:grpSpPr>
          <a:xfrm>
            <a:off x="6836548" y="1808672"/>
            <a:ext cx="1586327" cy="371557"/>
            <a:chOff x="1247650" y="2075423"/>
            <a:chExt cx="6648477" cy="1557238"/>
          </a:xfrm>
        </p:grpSpPr>
        <p:sp>
          <p:nvSpPr>
            <p:cNvPr id="3350" name="Google Shape;3350;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56"/>
          <p:cNvGrpSpPr/>
          <p:nvPr/>
        </p:nvGrpSpPr>
        <p:grpSpPr>
          <a:xfrm>
            <a:off x="5267818" y="961862"/>
            <a:ext cx="1415601" cy="1648533"/>
            <a:chOff x="1839112" y="2209163"/>
            <a:chExt cx="1918159" cy="2233784"/>
          </a:xfrm>
        </p:grpSpPr>
        <p:sp>
          <p:nvSpPr>
            <p:cNvPr id="3357" name="Google Shape;3357;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0" name="Google Shape;3360;p56"/>
            <p:cNvCxnSpPr>
              <a:stCxn id="3357" idx="6"/>
              <a:endCxn id="335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61" name="Google Shape;3361;p56"/>
            <p:cNvCxnSpPr>
              <a:stCxn id="3358" idx="4"/>
              <a:endCxn id="336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363" name="Google Shape;3363;p56"/>
            <p:cNvCxnSpPr>
              <a:stCxn id="3362" idx="6"/>
              <a:endCxn id="335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364" name="Google Shape;3364;p56"/>
            <p:cNvCxnSpPr>
              <a:stCxn id="3359" idx="4"/>
              <a:endCxn id="336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362" name="Google Shape;3362;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7" name="Google Shape;3367;p56"/>
            <p:cNvCxnSpPr>
              <a:endCxn id="336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368" name="Google Shape;3368;p56"/>
          <p:cNvGrpSpPr/>
          <p:nvPr/>
        </p:nvGrpSpPr>
        <p:grpSpPr>
          <a:xfrm>
            <a:off x="3425084" y="979946"/>
            <a:ext cx="1637968" cy="154942"/>
            <a:chOff x="238125" y="2506075"/>
            <a:chExt cx="7115411" cy="673075"/>
          </a:xfrm>
        </p:grpSpPr>
        <p:sp>
          <p:nvSpPr>
            <p:cNvPr id="3369" name="Google Shape;3369;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56"/>
          <p:cNvGrpSpPr/>
          <p:nvPr/>
        </p:nvGrpSpPr>
        <p:grpSpPr>
          <a:xfrm>
            <a:off x="1965820" y="1294664"/>
            <a:ext cx="1262932" cy="785408"/>
            <a:chOff x="548861" y="389676"/>
            <a:chExt cx="3843371" cy="2390163"/>
          </a:xfrm>
        </p:grpSpPr>
        <p:cxnSp>
          <p:nvCxnSpPr>
            <p:cNvPr id="3375" name="Google Shape;3375;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76" name="Google Shape;3376;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77" name="Google Shape;3377;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378" name="Google Shape;3378;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379" name="Google Shape;3379;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380" name="Google Shape;3380;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382" name="Google Shape;3382;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56"/>
          <p:cNvGrpSpPr/>
          <p:nvPr/>
        </p:nvGrpSpPr>
        <p:grpSpPr>
          <a:xfrm>
            <a:off x="753952" y="2401541"/>
            <a:ext cx="1412054" cy="633562"/>
            <a:chOff x="1187400" y="2529299"/>
            <a:chExt cx="6769193" cy="2241903"/>
          </a:xfrm>
        </p:grpSpPr>
        <p:sp>
          <p:nvSpPr>
            <p:cNvPr id="3389" name="Google Shape;3389;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90" name="Google Shape;3390;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91" name="Google Shape;3391;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92" name="Google Shape;3392;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93" name="Google Shape;3393;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94" name="Google Shape;3394;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395" name="Google Shape;3395;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396" name="Google Shape;3396;p56"/>
            <p:cNvCxnSpPr>
              <a:stCxn id="3389" idx="2"/>
              <a:endCxn id="339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97" name="Google Shape;3397;p56"/>
            <p:cNvCxnSpPr>
              <a:stCxn id="3391" idx="0"/>
              <a:endCxn id="338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98" name="Google Shape;3398;p56"/>
            <p:cNvCxnSpPr>
              <a:stCxn id="3391" idx="2"/>
              <a:endCxn id="339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99" name="Google Shape;3399;p56"/>
            <p:cNvCxnSpPr>
              <a:stCxn id="3392" idx="0"/>
              <a:endCxn id="339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0" name="Google Shape;3400;p56"/>
            <p:cNvCxnSpPr>
              <a:stCxn id="3390" idx="2"/>
              <a:endCxn id="339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401" name="Google Shape;3401;p56"/>
            <p:cNvCxnSpPr>
              <a:stCxn id="3394" idx="0"/>
              <a:endCxn id="339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402" name="Google Shape;3402;p56"/>
          <p:cNvGrpSpPr/>
          <p:nvPr/>
        </p:nvGrpSpPr>
        <p:grpSpPr>
          <a:xfrm>
            <a:off x="6840198" y="2894250"/>
            <a:ext cx="1579035" cy="540873"/>
            <a:chOff x="6895650" y="3126697"/>
            <a:chExt cx="1436662" cy="492105"/>
          </a:xfrm>
        </p:grpSpPr>
        <p:sp>
          <p:nvSpPr>
            <p:cNvPr id="3403" name="Google Shape;3403;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8" name="Google Shape;3408;p56"/>
            <p:cNvGrpSpPr/>
            <p:nvPr/>
          </p:nvGrpSpPr>
          <p:grpSpPr>
            <a:xfrm>
              <a:off x="6995957" y="3335810"/>
              <a:ext cx="1230393" cy="71754"/>
              <a:chOff x="6995957" y="3287964"/>
              <a:chExt cx="1230393" cy="71754"/>
            </a:xfrm>
          </p:grpSpPr>
          <p:sp>
            <p:nvSpPr>
              <p:cNvPr id="3409" name="Google Shape;3409;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4" name="Google Shape;3414;p56"/>
          <p:cNvGrpSpPr/>
          <p:nvPr/>
        </p:nvGrpSpPr>
        <p:grpSpPr>
          <a:xfrm>
            <a:off x="6838780" y="3531013"/>
            <a:ext cx="1581862" cy="650625"/>
            <a:chOff x="6777990" y="3710194"/>
            <a:chExt cx="1646915" cy="677382"/>
          </a:xfrm>
        </p:grpSpPr>
        <p:grpSp>
          <p:nvGrpSpPr>
            <p:cNvPr id="3415" name="Google Shape;3415;p56"/>
            <p:cNvGrpSpPr/>
            <p:nvPr/>
          </p:nvGrpSpPr>
          <p:grpSpPr>
            <a:xfrm>
              <a:off x="6777990" y="3874492"/>
              <a:ext cx="411129" cy="513083"/>
              <a:chOff x="6777990" y="3874492"/>
              <a:chExt cx="411129" cy="513083"/>
            </a:xfrm>
          </p:grpSpPr>
          <p:cxnSp>
            <p:nvCxnSpPr>
              <p:cNvPr id="3416" name="Google Shape;3416;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17" name="Google Shape;3417;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56"/>
            <p:cNvGrpSpPr/>
            <p:nvPr/>
          </p:nvGrpSpPr>
          <p:grpSpPr>
            <a:xfrm>
              <a:off x="7188425" y="3710194"/>
              <a:ext cx="411123" cy="520535"/>
              <a:chOff x="7188425" y="3710194"/>
              <a:chExt cx="411123" cy="520535"/>
            </a:xfrm>
          </p:grpSpPr>
          <p:cxnSp>
            <p:nvCxnSpPr>
              <p:cNvPr id="3419" name="Google Shape;3419;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0" name="Google Shape;3420;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56"/>
            <p:cNvGrpSpPr/>
            <p:nvPr/>
          </p:nvGrpSpPr>
          <p:grpSpPr>
            <a:xfrm>
              <a:off x="7603341" y="3874492"/>
              <a:ext cx="411474" cy="513083"/>
              <a:chOff x="7603341" y="3874492"/>
              <a:chExt cx="411474" cy="513083"/>
            </a:xfrm>
          </p:grpSpPr>
          <p:cxnSp>
            <p:nvCxnSpPr>
              <p:cNvPr id="3422" name="Google Shape;3422;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423" name="Google Shape;3423;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56"/>
            <p:cNvGrpSpPr/>
            <p:nvPr/>
          </p:nvGrpSpPr>
          <p:grpSpPr>
            <a:xfrm>
              <a:off x="8013776" y="3722847"/>
              <a:ext cx="411129" cy="507881"/>
              <a:chOff x="8013776" y="3722847"/>
              <a:chExt cx="411129" cy="507881"/>
            </a:xfrm>
          </p:grpSpPr>
          <p:cxnSp>
            <p:nvCxnSpPr>
              <p:cNvPr id="3425" name="Google Shape;3425;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426" name="Google Shape;3426;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7" name="Google Shape;3427;p56"/>
          <p:cNvGrpSpPr/>
          <p:nvPr/>
        </p:nvGrpSpPr>
        <p:grpSpPr>
          <a:xfrm>
            <a:off x="5258295" y="2703853"/>
            <a:ext cx="1421889" cy="1020603"/>
            <a:chOff x="5190863" y="2824811"/>
            <a:chExt cx="1544860" cy="1108869"/>
          </a:xfrm>
        </p:grpSpPr>
        <p:grpSp>
          <p:nvGrpSpPr>
            <p:cNvPr id="3428" name="Google Shape;3428;p56"/>
            <p:cNvGrpSpPr/>
            <p:nvPr/>
          </p:nvGrpSpPr>
          <p:grpSpPr>
            <a:xfrm>
              <a:off x="5938695" y="3176919"/>
              <a:ext cx="685761" cy="404739"/>
              <a:chOff x="5938695" y="3176919"/>
              <a:chExt cx="685761" cy="404739"/>
            </a:xfrm>
          </p:grpSpPr>
          <p:grpSp>
            <p:nvGrpSpPr>
              <p:cNvPr id="3429" name="Google Shape;3429;p56"/>
              <p:cNvGrpSpPr/>
              <p:nvPr/>
            </p:nvGrpSpPr>
            <p:grpSpPr>
              <a:xfrm>
                <a:off x="5938695" y="3176919"/>
                <a:ext cx="685761" cy="404739"/>
                <a:chOff x="5938695" y="3176919"/>
                <a:chExt cx="685761" cy="404739"/>
              </a:xfrm>
            </p:grpSpPr>
            <p:sp>
              <p:nvSpPr>
                <p:cNvPr id="3430" name="Google Shape;3430;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2" name="Google Shape;3432;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5305233" y="3176835"/>
              <a:ext cx="685971" cy="404655"/>
              <a:chOff x="5305233" y="3176835"/>
              <a:chExt cx="685971" cy="404655"/>
            </a:xfrm>
          </p:grpSpPr>
          <p:grpSp>
            <p:nvGrpSpPr>
              <p:cNvPr id="3434" name="Google Shape;3434;p56"/>
              <p:cNvGrpSpPr/>
              <p:nvPr/>
            </p:nvGrpSpPr>
            <p:grpSpPr>
              <a:xfrm>
                <a:off x="5305233" y="3176835"/>
                <a:ext cx="685971" cy="404655"/>
                <a:chOff x="5305233" y="3176835"/>
                <a:chExt cx="685971" cy="404655"/>
              </a:xfrm>
            </p:grpSpPr>
            <p:sp>
              <p:nvSpPr>
                <p:cNvPr id="3435" name="Google Shape;3435;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7" name="Google Shape;3437;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8" name="Google Shape;3438;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9" name="Google Shape;3439;p56"/>
            <p:cNvGrpSpPr/>
            <p:nvPr/>
          </p:nvGrpSpPr>
          <p:grpSpPr>
            <a:xfrm>
              <a:off x="5657361" y="2824811"/>
              <a:ext cx="1078361" cy="404655"/>
              <a:chOff x="5657361" y="2824811"/>
              <a:chExt cx="1078361" cy="404655"/>
            </a:xfrm>
          </p:grpSpPr>
          <p:grpSp>
            <p:nvGrpSpPr>
              <p:cNvPr id="3440" name="Google Shape;3440;p56"/>
              <p:cNvGrpSpPr/>
              <p:nvPr/>
            </p:nvGrpSpPr>
            <p:grpSpPr>
              <a:xfrm>
                <a:off x="5657361" y="2824811"/>
                <a:ext cx="1078361" cy="404655"/>
                <a:chOff x="5657361" y="2824811"/>
                <a:chExt cx="1078361" cy="404655"/>
              </a:xfrm>
            </p:grpSpPr>
            <p:grpSp>
              <p:nvGrpSpPr>
                <p:cNvPr id="3441" name="Google Shape;3441;p56"/>
                <p:cNvGrpSpPr/>
                <p:nvPr/>
              </p:nvGrpSpPr>
              <p:grpSpPr>
                <a:xfrm>
                  <a:off x="5938485" y="2824811"/>
                  <a:ext cx="797237" cy="404655"/>
                  <a:chOff x="5938485" y="2824811"/>
                  <a:chExt cx="797237" cy="404655"/>
                </a:xfrm>
              </p:grpSpPr>
              <p:sp>
                <p:nvSpPr>
                  <p:cNvPr id="3442" name="Google Shape;3442;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4" name="Google Shape;3444;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5" name="Google Shape;3445;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56"/>
            <p:cNvGrpSpPr/>
            <p:nvPr/>
          </p:nvGrpSpPr>
          <p:grpSpPr>
            <a:xfrm>
              <a:off x="5190863" y="3528942"/>
              <a:ext cx="1078026" cy="404739"/>
              <a:chOff x="5190863" y="3528942"/>
              <a:chExt cx="1078026" cy="404739"/>
            </a:xfrm>
          </p:grpSpPr>
          <p:sp>
            <p:nvSpPr>
              <p:cNvPr id="3447" name="Google Shape;3447;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8" name="Google Shape;3448;p56"/>
              <p:cNvGrpSpPr/>
              <p:nvPr/>
            </p:nvGrpSpPr>
            <p:grpSpPr>
              <a:xfrm>
                <a:off x="5190863" y="3528942"/>
                <a:ext cx="1078026" cy="404739"/>
                <a:chOff x="5190863" y="3528942"/>
                <a:chExt cx="1078026" cy="404739"/>
              </a:xfrm>
            </p:grpSpPr>
            <p:sp>
              <p:nvSpPr>
                <p:cNvPr id="3449" name="Google Shape;3449;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51" name="Google Shape;3451;p56"/>
          <p:cNvGrpSpPr/>
          <p:nvPr/>
        </p:nvGrpSpPr>
        <p:grpSpPr>
          <a:xfrm>
            <a:off x="724302" y="1268321"/>
            <a:ext cx="1086719" cy="879487"/>
            <a:chOff x="803162" y="1474292"/>
            <a:chExt cx="1086719" cy="879487"/>
          </a:xfrm>
        </p:grpSpPr>
        <p:grpSp>
          <p:nvGrpSpPr>
            <p:cNvPr id="3452" name="Google Shape;3452;p56"/>
            <p:cNvGrpSpPr/>
            <p:nvPr/>
          </p:nvGrpSpPr>
          <p:grpSpPr>
            <a:xfrm>
              <a:off x="803162" y="1625948"/>
              <a:ext cx="445856" cy="576579"/>
              <a:chOff x="803162" y="1625948"/>
              <a:chExt cx="445856" cy="576579"/>
            </a:xfrm>
          </p:grpSpPr>
          <p:sp>
            <p:nvSpPr>
              <p:cNvPr id="3453" name="Google Shape;3453;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56"/>
              <p:cNvGrpSpPr/>
              <p:nvPr/>
            </p:nvGrpSpPr>
            <p:grpSpPr>
              <a:xfrm>
                <a:off x="1056023" y="1625948"/>
                <a:ext cx="192995" cy="576579"/>
                <a:chOff x="1056023" y="1625948"/>
                <a:chExt cx="192995" cy="576579"/>
              </a:xfrm>
            </p:grpSpPr>
            <p:sp>
              <p:nvSpPr>
                <p:cNvPr id="3455" name="Google Shape;3455;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0" name="Google Shape;3460;p56"/>
            <p:cNvGrpSpPr/>
            <p:nvPr/>
          </p:nvGrpSpPr>
          <p:grpSpPr>
            <a:xfrm>
              <a:off x="1371406" y="1474292"/>
              <a:ext cx="518475" cy="879487"/>
              <a:chOff x="1398231" y="1474292"/>
              <a:chExt cx="518475" cy="879487"/>
            </a:xfrm>
          </p:grpSpPr>
          <p:grpSp>
            <p:nvGrpSpPr>
              <p:cNvPr id="3461" name="Google Shape;3461;p56"/>
              <p:cNvGrpSpPr/>
              <p:nvPr/>
            </p:nvGrpSpPr>
            <p:grpSpPr>
              <a:xfrm>
                <a:off x="1398231" y="1474292"/>
                <a:ext cx="518475" cy="341643"/>
                <a:chOff x="1398231" y="1474292"/>
                <a:chExt cx="518475" cy="341643"/>
              </a:xfrm>
            </p:grpSpPr>
            <p:sp>
              <p:nvSpPr>
                <p:cNvPr id="3462" name="Google Shape;3462;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56"/>
                <p:cNvGrpSpPr/>
                <p:nvPr/>
              </p:nvGrpSpPr>
              <p:grpSpPr>
                <a:xfrm>
                  <a:off x="1616453" y="1474292"/>
                  <a:ext cx="300253" cy="341643"/>
                  <a:chOff x="1616453" y="1475379"/>
                  <a:chExt cx="300253" cy="341643"/>
                </a:xfrm>
              </p:grpSpPr>
              <p:sp>
                <p:nvSpPr>
                  <p:cNvPr id="3464" name="Google Shape;3464;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1" name="Google Shape;3471;p56"/>
                  <p:cNvGrpSpPr/>
                  <p:nvPr/>
                </p:nvGrpSpPr>
                <p:grpSpPr>
                  <a:xfrm>
                    <a:off x="1839639" y="1475379"/>
                    <a:ext cx="77067" cy="341643"/>
                    <a:chOff x="1839639" y="1475379"/>
                    <a:chExt cx="77067" cy="341643"/>
                  </a:xfrm>
                </p:grpSpPr>
                <p:sp>
                  <p:nvSpPr>
                    <p:cNvPr id="3472" name="Google Shape;3472;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74" name="Google Shape;3474;p56"/>
              <p:cNvGrpSpPr/>
              <p:nvPr/>
            </p:nvGrpSpPr>
            <p:grpSpPr>
              <a:xfrm>
                <a:off x="1398451" y="2012951"/>
                <a:ext cx="518255" cy="340828"/>
                <a:chOff x="1398451" y="2012951"/>
                <a:chExt cx="518255" cy="340828"/>
              </a:xfrm>
            </p:grpSpPr>
            <p:sp>
              <p:nvSpPr>
                <p:cNvPr id="3475" name="Google Shape;3475;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56"/>
                <p:cNvGrpSpPr/>
                <p:nvPr/>
              </p:nvGrpSpPr>
              <p:grpSpPr>
                <a:xfrm>
                  <a:off x="1616453" y="2012951"/>
                  <a:ext cx="300253" cy="340828"/>
                  <a:chOff x="1616453" y="2013538"/>
                  <a:chExt cx="300253" cy="340828"/>
                </a:xfrm>
              </p:grpSpPr>
              <p:sp>
                <p:nvSpPr>
                  <p:cNvPr id="3477" name="Google Shape;3477;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6"/>
                  <p:cNvGrpSpPr/>
                  <p:nvPr/>
                </p:nvGrpSpPr>
                <p:grpSpPr>
                  <a:xfrm>
                    <a:off x="1839639" y="2013538"/>
                    <a:ext cx="77067" cy="340828"/>
                    <a:chOff x="1839639" y="2013538"/>
                    <a:chExt cx="77067" cy="340828"/>
                  </a:xfrm>
                </p:grpSpPr>
                <p:sp>
                  <p:nvSpPr>
                    <p:cNvPr id="3485" name="Google Shape;3485;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87" name="Google Shape;3487;p56"/>
          <p:cNvGrpSpPr/>
          <p:nvPr/>
        </p:nvGrpSpPr>
        <p:grpSpPr>
          <a:xfrm>
            <a:off x="721126" y="3399508"/>
            <a:ext cx="1368681" cy="682918"/>
            <a:chOff x="724986" y="3605478"/>
            <a:chExt cx="1368681" cy="682918"/>
          </a:xfrm>
        </p:grpSpPr>
        <p:grpSp>
          <p:nvGrpSpPr>
            <p:cNvPr id="3488" name="Google Shape;3488;p56"/>
            <p:cNvGrpSpPr/>
            <p:nvPr/>
          </p:nvGrpSpPr>
          <p:grpSpPr>
            <a:xfrm>
              <a:off x="1289102" y="3823629"/>
              <a:ext cx="240442" cy="250435"/>
              <a:chOff x="-165066" y="3843615"/>
              <a:chExt cx="221259" cy="230455"/>
            </a:xfrm>
          </p:grpSpPr>
          <p:sp>
            <p:nvSpPr>
              <p:cNvPr id="3489" name="Google Shape;3489;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56"/>
            <p:cNvGrpSpPr/>
            <p:nvPr/>
          </p:nvGrpSpPr>
          <p:grpSpPr>
            <a:xfrm>
              <a:off x="724986" y="3605478"/>
              <a:ext cx="1368681" cy="682918"/>
              <a:chOff x="724986" y="3605478"/>
              <a:chExt cx="1368681" cy="682918"/>
            </a:xfrm>
          </p:grpSpPr>
          <p:grpSp>
            <p:nvGrpSpPr>
              <p:cNvPr id="3510" name="Google Shape;3510;p56"/>
              <p:cNvGrpSpPr/>
              <p:nvPr/>
            </p:nvGrpSpPr>
            <p:grpSpPr>
              <a:xfrm>
                <a:off x="1498221" y="4047614"/>
                <a:ext cx="529172" cy="240783"/>
                <a:chOff x="1498221" y="4047614"/>
                <a:chExt cx="529172" cy="240783"/>
              </a:xfrm>
            </p:grpSpPr>
            <p:grpSp>
              <p:nvGrpSpPr>
                <p:cNvPr id="3511" name="Google Shape;3511;p56"/>
                <p:cNvGrpSpPr/>
                <p:nvPr/>
              </p:nvGrpSpPr>
              <p:grpSpPr>
                <a:xfrm>
                  <a:off x="1826655" y="4224370"/>
                  <a:ext cx="200738" cy="25631"/>
                  <a:chOff x="1826655" y="4224370"/>
                  <a:chExt cx="200738" cy="25631"/>
                </a:xfrm>
              </p:grpSpPr>
              <p:sp>
                <p:nvSpPr>
                  <p:cNvPr id="3512" name="Google Shape;3512;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56"/>
                <p:cNvGrpSpPr/>
                <p:nvPr/>
              </p:nvGrpSpPr>
              <p:grpSpPr>
                <a:xfrm>
                  <a:off x="1498221" y="4047614"/>
                  <a:ext cx="328444" cy="240783"/>
                  <a:chOff x="1498221" y="4047614"/>
                  <a:chExt cx="328444" cy="240783"/>
                </a:xfrm>
              </p:grpSpPr>
              <p:sp>
                <p:nvSpPr>
                  <p:cNvPr id="3515" name="Google Shape;3515;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56"/>
                  <p:cNvGrpSpPr/>
                  <p:nvPr/>
                </p:nvGrpSpPr>
                <p:grpSpPr>
                  <a:xfrm>
                    <a:off x="1498221" y="4047614"/>
                    <a:ext cx="150566" cy="190416"/>
                    <a:chOff x="1498221" y="4047614"/>
                    <a:chExt cx="150566" cy="190416"/>
                  </a:xfrm>
                </p:grpSpPr>
                <p:sp>
                  <p:nvSpPr>
                    <p:cNvPr id="3517" name="Google Shape;3517;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9" name="Google Shape;3519;p56"/>
              <p:cNvGrpSpPr/>
              <p:nvPr/>
            </p:nvGrpSpPr>
            <p:grpSpPr>
              <a:xfrm>
                <a:off x="1560718" y="3800594"/>
                <a:ext cx="532948" cy="302090"/>
                <a:chOff x="1560718" y="3800594"/>
                <a:chExt cx="532948" cy="302090"/>
              </a:xfrm>
            </p:grpSpPr>
            <p:grpSp>
              <p:nvGrpSpPr>
                <p:cNvPr id="3520" name="Google Shape;3520;p56"/>
                <p:cNvGrpSpPr/>
                <p:nvPr/>
              </p:nvGrpSpPr>
              <p:grpSpPr>
                <a:xfrm>
                  <a:off x="1912179" y="3827344"/>
                  <a:ext cx="181487" cy="25631"/>
                  <a:chOff x="1912179" y="3827344"/>
                  <a:chExt cx="181487" cy="25631"/>
                </a:xfrm>
              </p:grpSpPr>
              <p:sp>
                <p:nvSpPr>
                  <p:cNvPr id="3521" name="Google Shape;3521;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6"/>
                <p:cNvGrpSpPr/>
                <p:nvPr/>
              </p:nvGrpSpPr>
              <p:grpSpPr>
                <a:xfrm>
                  <a:off x="1912179" y="4044505"/>
                  <a:ext cx="181487" cy="25622"/>
                  <a:chOff x="1912179" y="4044506"/>
                  <a:chExt cx="181487" cy="25622"/>
                </a:xfrm>
              </p:grpSpPr>
              <p:sp>
                <p:nvSpPr>
                  <p:cNvPr id="3524" name="Google Shape;3524;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6"/>
                <p:cNvGrpSpPr/>
                <p:nvPr/>
              </p:nvGrpSpPr>
              <p:grpSpPr>
                <a:xfrm>
                  <a:off x="1560718" y="3800594"/>
                  <a:ext cx="351472" cy="302090"/>
                  <a:chOff x="1560718" y="3800594"/>
                  <a:chExt cx="351472" cy="302090"/>
                </a:xfrm>
              </p:grpSpPr>
              <p:grpSp>
                <p:nvGrpSpPr>
                  <p:cNvPr id="3527" name="Google Shape;3527;p56"/>
                  <p:cNvGrpSpPr/>
                  <p:nvPr/>
                </p:nvGrpSpPr>
                <p:grpSpPr>
                  <a:xfrm>
                    <a:off x="1560718" y="3842857"/>
                    <a:ext cx="173586" cy="217131"/>
                    <a:chOff x="1560718" y="3842857"/>
                    <a:chExt cx="173586" cy="217131"/>
                  </a:xfrm>
                </p:grpSpPr>
                <p:sp>
                  <p:nvSpPr>
                    <p:cNvPr id="3528" name="Google Shape;3528;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1" name="Google Shape;3531;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3" name="Google Shape;3533;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56"/>
              <p:cNvGrpSpPr/>
              <p:nvPr/>
            </p:nvGrpSpPr>
            <p:grpSpPr>
              <a:xfrm>
                <a:off x="785350" y="3605478"/>
                <a:ext cx="535311" cy="249245"/>
                <a:chOff x="785350" y="3605478"/>
                <a:chExt cx="535311" cy="249245"/>
              </a:xfrm>
            </p:grpSpPr>
            <p:grpSp>
              <p:nvGrpSpPr>
                <p:cNvPr id="3535" name="Google Shape;3535;p56"/>
                <p:cNvGrpSpPr/>
                <p:nvPr/>
              </p:nvGrpSpPr>
              <p:grpSpPr>
                <a:xfrm>
                  <a:off x="785350" y="3605478"/>
                  <a:ext cx="376191" cy="102736"/>
                  <a:chOff x="785350" y="3605478"/>
                  <a:chExt cx="376191" cy="102736"/>
                </a:xfrm>
              </p:grpSpPr>
              <p:sp>
                <p:nvSpPr>
                  <p:cNvPr id="3536" name="Google Shape;3536;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56"/>
                <p:cNvGrpSpPr/>
                <p:nvPr/>
              </p:nvGrpSpPr>
              <p:grpSpPr>
                <a:xfrm>
                  <a:off x="1161530" y="3655851"/>
                  <a:ext cx="159131" cy="198872"/>
                  <a:chOff x="1161530" y="3655851"/>
                  <a:chExt cx="159131" cy="198872"/>
                </a:xfrm>
              </p:grpSpPr>
              <p:sp>
                <p:nvSpPr>
                  <p:cNvPr id="3540" name="Google Shape;3540;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2" name="Google Shape;3542;p56"/>
              <p:cNvGrpSpPr/>
              <p:nvPr/>
            </p:nvGrpSpPr>
            <p:grpSpPr>
              <a:xfrm>
                <a:off x="785350" y="4047614"/>
                <a:ext cx="535311" cy="240783"/>
                <a:chOff x="785350" y="4047614"/>
                <a:chExt cx="535311" cy="240783"/>
              </a:xfrm>
            </p:grpSpPr>
            <p:grpSp>
              <p:nvGrpSpPr>
                <p:cNvPr id="3543" name="Google Shape;3543;p56"/>
                <p:cNvGrpSpPr/>
                <p:nvPr/>
              </p:nvGrpSpPr>
              <p:grpSpPr>
                <a:xfrm>
                  <a:off x="1161636" y="4047614"/>
                  <a:ext cx="159025" cy="190415"/>
                  <a:chOff x="1161636" y="4047614"/>
                  <a:chExt cx="159025" cy="190415"/>
                </a:xfrm>
              </p:grpSpPr>
              <p:sp>
                <p:nvSpPr>
                  <p:cNvPr id="3544" name="Google Shape;3544;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56"/>
                <p:cNvGrpSpPr/>
                <p:nvPr/>
              </p:nvGrpSpPr>
              <p:grpSpPr>
                <a:xfrm>
                  <a:off x="785350" y="4185661"/>
                  <a:ext cx="376191" cy="102736"/>
                  <a:chOff x="785350" y="4185661"/>
                  <a:chExt cx="376191" cy="102736"/>
                </a:xfrm>
              </p:grpSpPr>
              <p:sp>
                <p:nvSpPr>
                  <p:cNvPr id="3547" name="Google Shape;3547;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56"/>
              <p:cNvGrpSpPr/>
              <p:nvPr/>
            </p:nvGrpSpPr>
            <p:grpSpPr>
              <a:xfrm>
                <a:off x="1501054" y="3605478"/>
                <a:ext cx="526340" cy="249240"/>
                <a:chOff x="1501054" y="3605478"/>
                <a:chExt cx="526340" cy="249240"/>
              </a:xfrm>
            </p:grpSpPr>
            <p:grpSp>
              <p:nvGrpSpPr>
                <p:cNvPr id="3551" name="Google Shape;3551;p56"/>
                <p:cNvGrpSpPr/>
                <p:nvPr/>
              </p:nvGrpSpPr>
              <p:grpSpPr>
                <a:xfrm>
                  <a:off x="1834208" y="3643867"/>
                  <a:ext cx="193185" cy="25622"/>
                  <a:chOff x="1834208" y="3643867"/>
                  <a:chExt cx="193185" cy="25622"/>
                </a:xfrm>
              </p:grpSpPr>
              <p:sp>
                <p:nvSpPr>
                  <p:cNvPr id="3552" name="Google Shape;3552;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56"/>
                <p:cNvGrpSpPr/>
                <p:nvPr/>
              </p:nvGrpSpPr>
              <p:grpSpPr>
                <a:xfrm>
                  <a:off x="1501054" y="3605478"/>
                  <a:ext cx="333165" cy="249240"/>
                  <a:chOff x="1501054" y="3605478"/>
                  <a:chExt cx="333165" cy="249240"/>
                </a:xfrm>
              </p:grpSpPr>
              <p:sp>
                <p:nvSpPr>
                  <p:cNvPr id="3555" name="Google Shape;3555;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6"/>
                  <p:cNvGrpSpPr/>
                  <p:nvPr/>
                </p:nvGrpSpPr>
                <p:grpSpPr>
                  <a:xfrm>
                    <a:off x="1501054" y="3655851"/>
                    <a:ext cx="155286" cy="198867"/>
                    <a:chOff x="1501054" y="3655851"/>
                    <a:chExt cx="155286" cy="198867"/>
                  </a:xfrm>
                </p:grpSpPr>
                <p:sp>
                  <p:nvSpPr>
                    <p:cNvPr id="3557" name="Google Shape;3557;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9" name="Google Shape;3559;p56"/>
              <p:cNvGrpSpPr/>
              <p:nvPr/>
            </p:nvGrpSpPr>
            <p:grpSpPr>
              <a:xfrm>
                <a:off x="724986" y="3800594"/>
                <a:ext cx="532950" cy="302090"/>
                <a:chOff x="724986" y="3800594"/>
                <a:chExt cx="532950" cy="302090"/>
              </a:xfrm>
            </p:grpSpPr>
            <p:grpSp>
              <p:nvGrpSpPr>
                <p:cNvPr id="3560" name="Google Shape;3560;p56"/>
                <p:cNvGrpSpPr/>
                <p:nvPr/>
              </p:nvGrpSpPr>
              <p:grpSpPr>
                <a:xfrm>
                  <a:off x="724986" y="4044367"/>
                  <a:ext cx="181314" cy="25626"/>
                  <a:chOff x="724986" y="4044367"/>
                  <a:chExt cx="181314" cy="25626"/>
                </a:xfrm>
              </p:grpSpPr>
              <p:sp>
                <p:nvSpPr>
                  <p:cNvPr id="3561" name="Google Shape;3561;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56"/>
                <p:cNvGrpSpPr/>
                <p:nvPr/>
              </p:nvGrpSpPr>
              <p:grpSpPr>
                <a:xfrm>
                  <a:off x="906290" y="3800594"/>
                  <a:ext cx="351646" cy="302090"/>
                  <a:chOff x="906290" y="3800594"/>
                  <a:chExt cx="351646" cy="302090"/>
                </a:xfrm>
              </p:grpSpPr>
              <p:grpSp>
                <p:nvGrpSpPr>
                  <p:cNvPr id="3564" name="Google Shape;3564;p56"/>
                  <p:cNvGrpSpPr/>
                  <p:nvPr/>
                </p:nvGrpSpPr>
                <p:grpSpPr>
                  <a:xfrm>
                    <a:off x="1084172" y="3842857"/>
                    <a:ext cx="173764" cy="217131"/>
                    <a:chOff x="1084172" y="3842857"/>
                    <a:chExt cx="173764" cy="217131"/>
                  </a:xfrm>
                </p:grpSpPr>
                <p:grpSp>
                  <p:nvGrpSpPr>
                    <p:cNvPr id="3565" name="Google Shape;3565;p56"/>
                    <p:cNvGrpSpPr/>
                    <p:nvPr/>
                  </p:nvGrpSpPr>
                  <p:grpSpPr>
                    <a:xfrm>
                      <a:off x="1156862" y="3936509"/>
                      <a:ext cx="101073" cy="25622"/>
                      <a:chOff x="1156862" y="3936509"/>
                      <a:chExt cx="101073" cy="25622"/>
                    </a:xfrm>
                  </p:grpSpPr>
                  <p:sp>
                    <p:nvSpPr>
                      <p:cNvPr id="3566" name="Google Shape;3566;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8" name="Google Shape;3568;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6"/>
                <p:cNvGrpSpPr/>
                <p:nvPr/>
              </p:nvGrpSpPr>
              <p:grpSpPr>
                <a:xfrm>
                  <a:off x="724986" y="3830189"/>
                  <a:ext cx="189533" cy="25626"/>
                  <a:chOff x="724986" y="3830189"/>
                  <a:chExt cx="189533" cy="25626"/>
                </a:xfrm>
              </p:grpSpPr>
              <p:sp>
                <p:nvSpPr>
                  <p:cNvPr id="3572" name="Google Shape;3572;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574" name="Google Shape;3574;p56"/>
          <p:cNvGrpSpPr/>
          <p:nvPr/>
        </p:nvGrpSpPr>
        <p:grpSpPr>
          <a:xfrm>
            <a:off x="2249438" y="2249669"/>
            <a:ext cx="948701" cy="935378"/>
            <a:chOff x="2253298" y="2428317"/>
            <a:chExt cx="948701" cy="935378"/>
          </a:xfrm>
        </p:grpSpPr>
        <p:sp>
          <p:nvSpPr>
            <p:cNvPr id="3575" name="Google Shape;3575;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1"/>
        <p:cNvGrpSpPr/>
        <p:nvPr/>
      </p:nvGrpSpPr>
      <p:grpSpPr>
        <a:xfrm>
          <a:off x="0" y="0"/>
          <a:ext cx="0" cy="0"/>
          <a:chOff x="0" y="0"/>
          <a:chExt cx="0" cy="0"/>
        </a:xfrm>
      </p:grpSpPr>
      <p:grpSp>
        <p:nvGrpSpPr>
          <p:cNvPr id="3612" name="Google Shape;3612;p57"/>
          <p:cNvGrpSpPr/>
          <p:nvPr/>
        </p:nvGrpSpPr>
        <p:grpSpPr>
          <a:xfrm>
            <a:off x="3339745" y="952988"/>
            <a:ext cx="2363393" cy="1017867"/>
            <a:chOff x="3292400" y="1219146"/>
            <a:chExt cx="2615240" cy="1110239"/>
          </a:xfrm>
        </p:grpSpPr>
        <p:sp>
          <p:nvSpPr>
            <p:cNvPr id="3613" name="Google Shape;3613;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614" name="Google Shape;3614;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15" name="Google Shape;3615;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616" name="Google Shape;3616;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617" name="Google Shape;3617;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618" name="Google Shape;3618;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619" name="Google Shape;3619;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620" name="Google Shape;3620;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621" name="Google Shape;3621;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622" name="Google Shape;3622;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623" name="Google Shape;3623;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4" name="Google Shape;3624;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25" name="Google Shape;3625;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6" name="Google Shape;3626;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27" name="Google Shape;3627;p57"/>
            <p:cNvGrpSpPr/>
            <p:nvPr/>
          </p:nvGrpSpPr>
          <p:grpSpPr>
            <a:xfrm>
              <a:off x="3748438" y="1378608"/>
              <a:ext cx="2159202" cy="903971"/>
              <a:chOff x="1683525" y="2179850"/>
              <a:chExt cx="4519050" cy="2134525"/>
            </a:xfrm>
          </p:grpSpPr>
          <p:sp>
            <p:nvSpPr>
              <p:cNvPr id="3628" name="Google Shape;3628;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29" name="Google Shape;3629;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0" name="Google Shape;3630;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1" name="Google Shape;3631;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2" name="Google Shape;3632;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3" name="Google Shape;3633;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4" name="Google Shape;3634;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5" name="Google Shape;3635;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6" name="Google Shape;3636;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7" name="Google Shape;3637;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8" name="Google Shape;3638;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639" name="Google Shape;3639;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640" name="Google Shape;3640;p57"/>
          <p:cNvGraphicFramePr/>
          <p:nvPr/>
        </p:nvGraphicFramePr>
        <p:xfrm>
          <a:off x="5935838" y="2130461"/>
          <a:ext cx="2491300" cy="868600"/>
        </p:xfrm>
        <a:graphic>
          <a:graphicData uri="http://schemas.openxmlformats.org/drawingml/2006/table">
            <a:tbl>
              <a:tblPr>
                <a:noFill/>
                <a:tableStyleId>{96429D4C-AE05-425A-8F75-647A1D08F9F0}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641" name="Google Shape;3641;p57"/>
          <p:cNvGrpSpPr/>
          <p:nvPr/>
        </p:nvGrpSpPr>
        <p:grpSpPr>
          <a:xfrm>
            <a:off x="5935948" y="3189058"/>
            <a:ext cx="2496964" cy="1001454"/>
            <a:chOff x="1919611" y="789980"/>
            <a:chExt cx="1474179" cy="606868"/>
          </a:xfrm>
        </p:grpSpPr>
        <p:cxnSp>
          <p:nvCxnSpPr>
            <p:cNvPr id="3642" name="Google Shape;3642;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43" name="Google Shape;3643;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644" name="Google Shape;3644;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645" name="Google Shape;3645;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646" name="Google Shape;3646;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647" name="Google Shape;3647;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648" name="Google Shape;3648;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649" name="Google Shape;3649;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656" name="Google Shape;3656;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57" name="Google Shape;3657;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58" name="Google Shape;3658;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57"/>
          <p:cNvGrpSpPr/>
          <p:nvPr/>
        </p:nvGrpSpPr>
        <p:grpSpPr>
          <a:xfrm>
            <a:off x="712562" y="998017"/>
            <a:ext cx="2394370" cy="976502"/>
            <a:chOff x="749309" y="1112739"/>
            <a:chExt cx="2371603" cy="976502"/>
          </a:xfrm>
        </p:grpSpPr>
        <p:sp>
          <p:nvSpPr>
            <p:cNvPr id="3660" name="Google Shape;3660;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692" name="Google Shape;3692;p57"/>
          <p:cNvGraphicFramePr/>
          <p:nvPr/>
        </p:nvGraphicFramePr>
        <p:xfrm>
          <a:off x="5935863" y="996311"/>
          <a:ext cx="2491300" cy="976425"/>
        </p:xfrm>
        <a:graphic>
          <a:graphicData uri="http://schemas.openxmlformats.org/drawingml/2006/table">
            <a:tbl>
              <a:tblPr>
                <a:noFill/>
                <a:tableStyleId>{96429D4C-AE05-425A-8F75-647A1D08F9F0}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693" name="Google Shape;3693;p57"/>
          <p:cNvGraphicFramePr/>
          <p:nvPr/>
        </p:nvGraphicFramePr>
        <p:xfrm>
          <a:off x="3342575" y="2130461"/>
          <a:ext cx="2363400" cy="868575"/>
        </p:xfrm>
        <a:graphic>
          <a:graphicData uri="http://schemas.openxmlformats.org/drawingml/2006/table">
            <a:tbl>
              <a:tblPr>
                <a:noFill/>
                <a:tableStyleId>{96429D4C-AE05-425A-8F75-647A1D08F9F0}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94" name="Google Shape;3694;p57"/>
          <p:cNvGrpSpPr/>
          <p:nvPr/>
        </p:nvGrpSpPr>
        <p:grpSpPr>
          <a:xfrm>
            <a:off x="4086505" y="2517104"/>
            <a:ext cx="1517436" cy="74460"/>
            <a:chOff x="3980086" y="2804397"/>
            <a:chExt cx="1227600" cy="66900"/>
          </a:xfrm>
        </p:grpSpPr>
        <p:sp>
          <p:nvSpPr>
            <p:cNvPr id="3695" name="Google Shape;3695;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57"/>
          <p:cNvGrpSpPr/>
          <p:nvPr/>
        </p:nvGrpSpPr>
        <p:grpSpPr>
          <a:xfrm>
            <a:off x="4711569" y="2809692"/>
            <a:ext cx="892956" cy="74460"/>
            <a:chOff x="3980086" y="2804397"/>
            <a:chExt cx="1227600" cy="66900"/>
          </a:xfrm>
        </p:grpSpPr>
        <p:sp>
          <p:nvSpPr>
            <p:cNvPr id="3698" name="Google Shape;3698;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57"/>
          <p:cNvGrpSpPr/>
          <p:nvPr/>
        </p:nvGrpSpPr>
        <p:grpSpPr>
          <a:xfrm>
            <a:off x="3344661" y="3168575"/>
            <a:ext cx="2363244" cy="1005943"/>
            <a:chOff x="3358415" y="3361302"/>
            <a:chExt cx="2363244" cy="1024695"/>
          </a:xfrm>
        </p:grpSpPr>
        <p:grpSp>
          <p:nvGrpSpPr>
            <p:cNvPr id="3701" name="Google Shape;3701;p57"/>
            <p:cNvGrpSpPr/>
            <p:nvPr/>
          </p:nvGrpSpPr>
          <p:grpSpPr>
            <a:xfrm>
              <a:off x="3358415" y="3361302"/>
              <a:ext cx="441300" cy="1024695"/>
              <a:chOff x="3358415" y="3361302"/>
              <a:chExt cx="441300" cy="1024695"/>
            </a:xfrm>
          </p:grpSpPr>
          <p:sp>
            <p:nvSpPr>
              <p:cNvPr id="3702" name="Google Shape;3702;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7"/>
            <p:cNvGrpSpPr/>
            <p:nvPr/>
          </p:nvGrpSpPr>
          <p:grpSpPr>
            <a:xfrm>
              <a:off x="3838901" y="3361302"/>
              <a:ext cx="441300" cy="1024695"/>
              <a:chOff x="3838901" y="3361302"/>
              <a:chExt cx="441300" cy="1024695"/>
            </a:xfrm>
          </p:grpSpPr>
          <p:sp>
            <p:nvSpPr>
              <p:cNvPr id="3709" name="Google Shape;3709;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57"/>
            <p:cNvGrpSpPr/>
            <p:nvPr/>
          </p:nvGrpSpPr>
          <p:grpSpPr>
            <a:xfrm>
              <a:off x="4319387" y="3361302"/>
              <a:ext cx="441300" cy="1024695"/>
              <a:chOff x="4319387" y="3361302"/>
              <a:chExt cx="441300" cy="1024695"/>
            </a:xfrm>
          </p:grpSpPr>
          <p:sp>
            <p:nvSpPr>
              <p:cNvPr id="3716" name="Google Shape;3716;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57"/>
            <p:cNvGrpSpPr/>
            <p:nvPr/>
          </p:nvGrpSpPr>
          <p:grpSpPr>
            <a:xfrm>
              <a:off x="4799873" y="3361302"/>
              <a:ext cx="441300" cy="1024695"/>
              <a:chOff x="4799873" y="3361302"/>
              <a:chExt cx="441300" cy="1024695"/>
            </a:xfrm>
          </p:grpSpPr>
          <p:sp>
            <p:nvSpPr>
              <p:cNvPr id="3723" name="Google Shape;3723;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7"/>
            <p:cNvGrpSpPr/>
            <p:nvPr/>
          </p:nvGrpSpPr>
          <p:grpSpPr>
            <a:xfrm>
              <a:off x="5280360" y="3361302"/>
              <a:ext cx="441300" cy="1024695"/>
              <a:chOff x="5280360" y="3361302"/>
              <a:chExt cx="441300" cy="1024695"/>
            </a:xfrm>
          </p:grpSpPr>
          <p:sp>
            <p:nvSpPr>
              <p:cNvPr id="3730" name="Google Shape;3730;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736" name="Google Shape;3736;p57"/>
          <p:cNvGraphicFramePr/>
          <p:nvPr/>
        </p:nvGraphicFramePr>
        <p:xfrm>
          <a:off x="711088" y="2130461"/>
          <a:ext cx="2403600" cy="881400"/>
        </p:xfrm>
        <a:graphic>
          <a:graphicData uri="http://schemas.openxmlformats.org/drawingml/2006/table">
            <a:tbl>
              <a:tblPr>
                <a:noFill/>
                <a:tableStyleId>{96429D4C-AE05-425A-8F75-647A1D08F9F0}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737" name="Google Shape;3737;p57"/>
          <p:cNvGrpSpPr/>
          <p:nvPr/>
        </p:nvGrpSpPr>
        <p:grpSpPr>
          <a:xfrm>
            <a:off x="712613" y="3180186"/>
            <a:ext cx="2403614" cy="1005900"/>
            <a:chOff x="726450" y="3372825"/>
            <a:chExt cx="2403614" cy="1005900"/>
          </a:xfrm>
        </p:grpSpPr>
        <p:grpSp>
          <p:nvGrpSpPr>
            <p:cNvPr id="3738" name="Google Shape;3738;p57"/>
            <p:cNvGrpSpPr/>
            <p:nvPr/>
          </p:nvGrpSpPr>
          <p:grpSpPr>
            <a:xfrm>
              <a:off x="726450" y="3696000"/>
              <a:ext cx="2403614" cy="500898"/>
              <a:chOff x="726450" y="3696000"/>
              <a:chExt cx="2403614" cy="500898"/>
            </a:xfrm>
          </p:grpSpPr>
          <p:sp>
            <p:nvSpPr>
              <p:cNvPr id="3739" name="Google Shape;3739;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40" name="Google Shape;3740;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41" name="Google Shape;3741;p57"/>
            <p:cNvGrpSpPr/>
            <p:nvPr/>
          </p:nvGrpSpPr>
          <p:grpSpPr>
            <a:xfrm>
              <a:off x="1348050" y="3372825"/>
              <a:ext cx="1720425" cy="1005900"/>
              <a:chOff x="1348050" y="3372825"/>
              <a:chExt cx="1720425" cy="1005900"/>
            </a:xfrm>
          </p:grpSpPr>
          <p:sp>
            <p:nvSpPr>
              <p:cNvPr id="3742" name="Google Shape;3742;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43" name="Google Shape;3743;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44" name="Google Shape;3744;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45" name="Google Shape;3745;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746" name="Google Shape;3746;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747" name="Google Shape;3747;p57"/>
            <p:cNvGrpSpPr/>
            <p:nvPr/>
          </p:nvGrpSpPr>
          <p:grpSpPr>
            <a:xfrm>
              <a:off x="1455707" y="3731058"/>
              <a:ext cx="1491150" cy="417657"/>
              <a:chOff x="1455707" y="3731058"/>
              <a:chExt cx="1491150" cy="417657"/>
            </a:xfrm>
          </p:grpSpPr>
          <p:grpSp>
            <p:nvGrpSpPr>
              <p:cNvPr id="3748" name="Google Shape;3748;p57"/>
              <p:cNvGrpSpPr/>
              <p:nvPr/>
            </p:nvGrpSpPr>
            <p:grpSpPr>
              <a:xfrm>
                <a:off x="1472938" y="3745828"/>
                <a:ext cx="72126" cy="53788"/>
                <a:chOff x="1472938" y="3745828"/>
                <a:chExt cx="72126" cy="53788"/>
              </a:xfrm>
            </p:grpSpPr>
            <p:sp>
              <p:nvSpPr>
                <p:cNvPr id="3749" name="Google Shape;3749;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57"/>
              <p:cNvGrpSpPr/>
              <p:nvPr/>
            </p:nvGrpSpPr>
            <p:grpSpPr>
              <a:xfrm>
                <a:off x="1819181" y="4089633"/>
                <a:ext cx="72126" cy="53788"/>
                <a:chOff x="1819181" y="4089633"/>
                <a:chExt cx="72126" cy="53788"/>
              </a:xfrm>
            </p:grpSpPr>
            <p:sp>
              <p:nvSpPr>
                <p:cNvPr id="3752" name="Google Shape;3752;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7"/>
              <p:cNvGrpSpPr/>
              <p:nvPr/>
            </p:nvGrpSpPr>
            <p:grpSpPr>
              <a:xfrm>
                <a:off x="1455707" y="4084171"/>
                <a:ext cx="64321" cy="64544"/>
                <a:chOff x="1455707" y="4084171"/>
                <a:chExt cx="64321" cy="64544"/>
              </a:xfrm>
            </p:grpSpPr>
            <p:sp>
              <p:nvSpPr>
                <p:cNvPr id="3755" name="Google Shape;3755;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57"/>
              <p:cNvGrpSpPr/>
              <p:nvPr/>
            </p:nvGrpSpPr>
            <p:grpSpPr>
              <a:xfrm>
                <a:off x="1818610" y="3731058"/>
                <a:ext cx="64321" cy="64544"/>
                <a:chOff x="1818610" y="3731058"/>
                <a:chExt cx="64321" cy="64544"/>
              </a:xfrm>
            </p:grpSpPr>
            <p:sp>
              <p:nvSpPr>
                <p:cNvPr id="3758" name="Google Shape;3758;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57"/>
              <p:cNvGrpSpPr/>
              <p:nvPr/>
            </p:nvGrpSpPr>
            <p:grpSpPr>
              <a:xfrm>
                <a:off x="2172491" y="4089633"/>
                <a:ext cx="72126" cy="53788"/>
                <a:chOff x="2172491" y="4089633"/>
                <a:chExt cx="72126" cy="53788"/>
              </a:xfrm>
            </p:grpSpPr>
            <p:sp>
              <p:nvSpPr>
                <p:cNvPr id="3761" name="Google Shape;3761;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57"/>
              <p:cNvGrpSpPr/>
              <p:nvPr/>
            </p:nvGrpSpPr>
            <p:grpSpPr>
              <a:xfrm>
                <a:off x="2171920" y="3731058"/>
                <a:ext cx="64321" cy="64544"/>
                <a:chOff x="2171920" y="3731058"/>
                <a:chExt cx="64321" cy="64544"/>
              </a:xfrm>
            </p:grpSpPr>
            <p:sp>
              <p:nvSpPr>
                <p:cNvPr id="3764" name="Google Shape;3764;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57"/>
              <p:cNvGrpSpPr/>
              <p:nvPr/>
            </p:nvGrpSpPr>
            <p:grpSpPr>
              <a:xfrm>
                <a:off x="2874730" y="3745828"/>
                <a:ext cx="72126" cy="53788"/>
                <a:chOff x="2874730" y="3745828"/>
                <a:chExt cx="72126" cy="53788"/>
              </a:xfrm>
            </p:grpSpPr>
            <p:sp>
              <p:nvSpPr>
                <p:cNvPr id="3767" name="Google Shape;3767;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57"/>
              <p:cNvGrpSpPr/>
              <p:nvPr/>
            </p:nvGrpSpPr>
            <p:grpSpPr>
              <a:xfrm>
                <a:off x="2878589" y="4081481"/>
                <a:ext cx="64321" cy="64544"/>
                <a:chOff x="2878589" y="4081481"/>
                <a:chExt cx="64321" cy="64544"/>
              </a:xfrm>
            </p:grpSpPr>
            <p:sp>
              <p:nvSpPr>
                <p:cNvPr id="3770" name="Google Shape;3770;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57"/>
              <p:cNvGrpSpPr/>
              <p:nvPr/>
            </p:nvGrpSpPr>
            <p:grpSpPr>
              <a:xfrm>
                <a:off x="2525796" y="4089633"/>
                <a:ext cx="72126" cy="53788"/>
                <a:chOff x="2525796" y="4089633"/>
                <a:chExt cx="72126" cy="53788"/>
              </a:xfrm>
            </p:grpSpPr>
            <p:sp>
              <p:nvSpPr>
                <p:cNvPr id="3773" name="Google Shape;3773;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7"/>
              <p:cNvGrpSpPr/>
              <p:nvPr/>
            </p:nvGrpSpPr>
            <p:grpSpPr>
              <a:xfrm>
                <a:off x="2525225" y="3731058"/>
                <a:ext cx="64321" cy="64544"/>
                <a:chOff x="2525225" y="3731058"/>
                <a:chExt cx="64321" cy="64544"/>
              </a:xfrm>
            </p:grpSpPr>
            <p:sp>
              <p:nvSpPr>
                <p:cNvPr id="3776" name="Google Shape;3776;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1"/>
        <p:cNvGrpSpPr/>
        <p:nvPr/>
      </p:nvGrpSpPr>
      <p:grpSpPr>
        <a:xfrm>
          <a:off x="0" y="0"/>
          <a:ext cx="0" cy="0"/>
          <a:chOff x="0" y="0"/>
          <a:chExt cx="0" cy="0"/>
        </a:xfrm>
      </p:grpSpPr>
      <p:grpSp>
        <p:nvGrpSpPr>
          <p:cNvPr id="3782" name="Google Shape;3782;p58"/>
          <p:cNvGrpSpPr/>
          <p:nvPr/>
        </p:nvGrpSpPr>
        <p:grpSpPr>
          <a:xfrm>
            <a:off x="5780153" y="1859606"/>
            <a:ext cx="671400" cy="674856"/>
            <a:chOff x="5780148" y="1859605"/>
            <a:chExt cx="671400" cy="674856"/>
          </a:xfrm>
        </p:grpSpPr>
        <p:sp>
          <p:nvSpPr>
            <p:cNvPr id="3783" name="Google Shape;3783;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8"/>
          <p:cNvGrpSpPr/>
          <p:nvPr/>
        </p:nvGrpSpPr>
        <p:grpSpPr>
          <a:xfrm>
            <a:off x="716996" y="971307"/>
            <a:ext cx="845921" cy="690752"/>
            <a:chOff x="732428" y="1198513"/>
            <a:chExt cx="845921" cy="690752"/>
          </a:xfrm>
        </p:grpSpPr>
        <p:grpSp>
          <p:nvGrpSpPr>
            <p:cNvPr id="3788" name="Google Shape;3788;p58"/>
            <p:cNvGrpSpPr/>
            <p:nvPr/>
          </p:nvGrpSpPr>
          <p:grpSpPr>
            <a:xfrm>
              <a:off x="823030" y="1198513"/>
              <a:ext cx="755319" cy="690752"/>
              <a:chOff x="823030" y="1198513"/>
              <a:chExt cx="755319" cy="690752"/>
            </a:xfrm>
          </p:grpSpPr>
          <p:sp>
            <p:nvSpPr>
              <p:cNvPr id="3789" name="Google Shape;3789;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58"/>
            <p:cNvGrpSpPr/>
            <p:nvPr/>
          </p:nvGrpSpPr>
          <p:grpSpPr>
            <a:xfrm>
              <a:off x="732428" y="1239937"/>
              <a:ext cx="739912" cy="607886"/>
              <a:chOff x="732428" y="1239937"/>
              <a:chExt cx="739912" cy="607886"/>
            </a:xfrm>
          </p:grpSpPr>
          <p:sp>
            <p:nvSpPr>
              <p:cNvPr id="3792" name="Google Shape;3792;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58"/>
            <p:cNvGrpSpPr/>
            <p:nvPr/>
          </p:nvGrpSpPr>
          <p:grpSpPr>
            <a:xfrm>
              <a:off x="732428" y="1277018"/>
              <a:ext cx="702832" cy="533758"/>
              <a:chOff x="732428" y="1277018"/>
              <a:chExt cx="702832" cy="533758"/>
            </a:xfrm>
          </p:grpSpPr>
          <p:sp>
            <p:nvSpPr>
              <p:cNvPr id="3795" name="Google Shape;3795;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58"/>
            <p:cNvGrpSpPr/>
            <p:nvPr/>
          </p:nvGrpSpPr>
          <p:grpSpPr>
            <a:xfrm>
              <a:off x="931170" y="1306653"/>
              <a:ext cx="647179" cy="474455"/>
              <a:chOff x="931170" y="1306653"/>
              <a:chExt cx="647179" cy="474455"/>
            </a:xfrm>
          </p:grpSpPr>
          <p:sp>
            <p:nvSpPr>
              <p:cNvPr id="3798" name="Google Shape;3798;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0" name="Google Shape;3800;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8"/>
          <p:cNvGrpSpPr/>
          <p:nvPr/>
        </p:nvGrpSpPr>
        <p:grpSpPr>
          <a:xfrm>
            <a:off x="3948605" y="971313"/>
            <a:ext cx="634656" cy="699982"/>
            <a:chOff x="5985650" y="2860025"/>
            <a:chExt cx="1396075" cy="1539775"/>
          </a:xfrm>
        </p:grpSpPr>
        <p:sp>
          <p:nvSpPr>
            <p:cNvPr id="3802" name="Google Shape;3802;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8"/>
          <p:cNvGrpSpPr/>
          <p:nvPr/>
        </p:nvGrpSpPr>
        <p:grpSpPr>
          <a:xfrm>
            <a:off x="4704254" y="971307"/>
            <a:ext cx="725845" cy="699975"/>
            <a:chOff x="4249973" y="1201875"/>
            <a:chExt cx="1958568" cy="1888762"/>
          </a:xfrm>
        </p:grpSpPr>
        <p:sp>
          <p:nvSpPr>
            <p:cNvPr id="3835" name="Google Shape;3835;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58"/>
            <p:cNvGrpSpPr/>
            <p:nvPr/>
          </p:nvGrpSpPr>
          <p:grpSpPr>
            <a:xfrm>
              <a:off x="5853086" y="1789142"/>
              <a:ext cx="355454" cy="1048099"/>
              <a:chOff x="5576108" y="2016725"/>
              <a:chExt cx="565200" cy="1666560"/>
            </a:xfrm>
          </p:grpSpPr>
          <p:sp>
            <p:nvSpPr>
              <p:cNvPr id="3837" name="Google Shape;3837;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38" name="Google Shape;3838;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58"/>
            <p:cNvGrpSpPr/>
            <p:nvPr/>
          </p:nvGrpSpPr>
          <p:grpSpPr>
            <a:xfrm>
              <a:off x="4869455" y="2691676"/>
              <a:ext cx="1013897" cy="398961"/>
              <a:chOff x="4012057" y="3451825"/>
              <a:chExt cx="1612175" cy="634379"/>
            </a:xfrm>
          </p:grpSpPr>
          <p:sp>
            <p:nvSpPr>
              <p:cNvPr id="3840" name="Google Shape;3840;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41" name="Google Shape;3841;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8"/>
            <p:cNvGrpSpPr/>
            <p:nvPr/>
          </p:nvGrpSpPr>
          <p:grpSpPr>
            <a:xfrm>
              <a:off x="4276937" y="2155961"/>
              <a:ext cx="651965" cy="891358"/>
              <a:chOff x="3069908" y="2599997"/>
              <a:chExt cx="1036675" cy="1417328"/>
            </a:xfrm>
          </p:grpSpPr>
          <p:sp>
            <p:nvSpPr>
              <p:cNvPr id="3843" name="Google Shape;3843;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44" name="Google Shape;3844;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8"/>
            <p:cNvGrpSpPr/>
            <p:nvPr/>
          </p:nvGrpSpPr>
          <p:grpSpPr>
            <a:xfrm>
              <a:off x="5054918" y="1201875"/>
              <a:ext cx="999548" cy="602711"/>
              <a:chOff x="4306958" y="1082925"/>
              <a:chExt cx="1589359" cy="958358"/>
            </a:xfrm>
          </p:grpSpPr>
          <p:sp>
            <p:nvSpPr>
              <p:cNvPr id="3846" name="Google Shape;3846;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47" name="Google Shape;3847;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58"/>
            <p:cNvGrpSpPr/>
            <p:nvPr/>
          </p:nvGrpSpPr>
          <p:grpSpPr>
            <a:xfrm>
              <a:off x="4249973" y="1303451"/>
              <a:ext cx="799317" cy="841334"/>
              <a:chOff x="3027033" y="1244439"/>
              <a:chExt cx="1270977" cy="1337786"/>
            </a:xfrm>
          </p:grpSpPr>
          <p:sp>
            <p:nvSpPr>
              <p:cNvPr id="3849" name="Google Shape;3849;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850" name="Google Shape;3850;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1" name="Google Shape;3851;p58"/>
          <p:cNvGrpSpPr/>
          <p:nvPr/>
        </p:nvGrpSpPr>
        <p:grpSpPr>
          <a:xfrm>
            <a:off x="4057119" y="1858087"/>
            <a:ext cx="750769" cy="683784"/>
            <a:chOff x="4204684" y="2104422"/>
            <a:chExt cx="699822" cy="637382"/>
          </a:xfrm>
        </p:grpSpPr>
        <p:grpSp>
          <p:nvGrpSpPr>
            <p:cNvPr id="3852" name="Google Shape;3852;p58"/>
            <p:cNvGrpSpPr/>
            <p:nvPr/>
          </p:nvGrpSpPr>
          <p:grpSpPr>
            <a:xfrm>
              <a:off x="4204684" y="2430067"/>
              <a:ext cx="342957" cy="311738"/>
              <a:chOff x="4204684" y="2430067"/>
              <a:chExt cx="342957" cy="311738"/>
            </a:xfrm>
          </p:grpSpPr>
          <p:sp>
            <p:nvSpPr>
              <p:cNvPr id="3853" name="Google Shape;3853;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58"/>
            <p:cNvGrpSpPr/>
            <p:nvPr/>
          </p:nvGrpSpPr>
          <p:grpSpPr>
            <a:xfrm>
              <a:off x="4561586" y="2430067"/>
              <a:ext cx="342920" cy="311738"/>
              <a:chOff x="4561586" y="2430067"/>
              <a:chExt cx="342920" cy="311738"/>
            </a:xfrm>
          </p:grpSpPr>
          <p:sp>
            <p:nvSpPr>
              <p:cNvPr id="3856" name="Google Shape;3856;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8"/>
            <p:cNvGrpSpPr/>
            <p:nvPr/>
          </p:nvGrpSpPr>
          <p:grpSpPr>
            <a:xfrm>
              <a:off x="4561586" y="2104422"/>
              <a:ext cx="342920" cy="311738"/>
              <a:chOff x="4561586" y="2104422"/>
              <a:chExt cx="342920" cy="311738"/>
            </a:xfrm>
          </p:grpSpPr>
          <p:sp>
            <p:nvSpPr>
              <p:cNvPr id="3859" name="Google Shape;3859;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58"/>
            <p:cNvGrpSpPr/>
            <p:nvPr/>
          </p:nvGrpSpPr>
          <p:grpSpPr>
            <a:xfrm>
              <a:off x="4204684" y="2104422"/>
              <a:ext cx="342957" cy="311664"/>
              <a:chOff x="4204684" y="2104422"/>
              <a:chExt cx="342957" cy="311664"/>
            </a:xfrm>
          </p:grpSpPr>
          <p:sp>
            <p:nvSpPr>
              <p:cNvPr id="3862" name="Google Shape;3862;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58"/>
          <p:cNvGrpSpPr/>
          <p:nvPr/>
        </p:nvGrpSpPr>
        <p:grpSpPr>
          <a:xfrm>
            <a:off x="5521552" y="971301"/>
            <a:ext cx="660591" cy="688867"/>
            <a:chOff x="5830645" y="1267368"/>
            <a:chExt cx="530340" cy="553040"/>
          </a:xfrm>
        </p:grpSpPr>
        <p:sp>
          <p:nvSpPr>
            <p:cNvPr id="3865" name="Google Shape;3865;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58"/>
            <p:cNvGrpSpPr/>
            <p:nvPr/>
          </p:nvGrpSpPr>
          <p:grpSpPr>
            <a:xfrm>
              <a:off x="5830645" y="1267368"/>
              <a:ext cx="259743" cy="269909"/>
              <a:chOff x="5830645" y="1267368"/>
              <a:chExt cx="259743" cy="269909"/>
            </a:xfrm>
          </p:grpSpPr>
          <p:sp>
            <p:nvSpPr>
              <p:cNvPr id="3867" name="Google Shape;3867;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8"/>
            <p:cNvGrpSpPr/>
            <p:nvPr/>
          </p:nvGrpSpPr>
          <p:grpSpPr>
            <a:xfrm>
              <a:off x="6101293" y="1267368"/>
              <a:ext cx="259692" cy="269909"/>
              <a:chOff x="6101293" y="1267368"/>
              <a:chExt cx="259692" cy="269909"/>
            </a:xfrm>
          </p:grpSpPr>
          <p:sp>
            <p:nvSpPr>
              <p:cNvPr id="3870" name="Google Shape;3870;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58"/>
            <p:cNvGrpSpPr/>
            <p:nvPr/>
          </p:nvGrpSpPr>
          <p:grpSpPr>
            <a:xfrm>
              <a:off x="5830645" y="1550500"/>
              <a:ext cx="259692" cy="269909"/>
              <a:chOff x="5830645" y="1550500"/>
              <a:chExt cx="259692" cy="269909"/>
            </a:xfrm>
          </p:grpSpPr>
          <p:sp>
            <p:nvSpPr>
              <p:cNvPr id="3873" name="Google Shape;3873;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58"/>
            <p:cNvGrpSpPr/>
            <p:nvPr/>
          </p:nvGrpSpPr>
          <p:grpSpPr>
            <a:xfrm>
              <a:off x="6101293" y="1550500"/>
              <a:ext cx="259692" cy="269909"/>
              <a:chOff x="6101293" y="1550500"/>
              <a:chExt cx="259692" cy="269909"/>
            </a:xfrm>
          </p:grpSpPr>
          <p:sp>
            <p:nvSpPr>
              <p:cNvPr id="3876" name="Google Shape;3876;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8" name="Google Shape;3878;p58"/>
          <p:cNvGrpSpPr/>
          <p:nvPr/>
        </p:nvGrpSpPr>
        <p:grpSpPr>
          <a:xfrm>
            <a:off x="723705" y="1861761"/>
            <a:ext cx="697154" cy="679574"/>
            <a:chOff x="2679875" y="2361475"/>
            <a:chExt cx="780425" cy="760575"/>
          </a:xfrm>
        </p:grpSpPr>
        <p:sp>
          <p:nvSpPr>
            <p:cNvPr id="3879" name="Google Shape;3879;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58"/>
          <p:cNvGrpSpPr/>
          <p:nvPr/>
        </p:nvGrpSpPr>
        <p:grpSpPr>
          <a:xfrm>
            <a:off x="3122864" y="971353"/>
            <a:ext cx="735829" cy="684547"/>
            <a:chOff x="3351965" y="1148808"/>
            <a:chExt cx="750770" cy="698375"/>
          </a:xfrm>
        </p:grpSpPr>
        <p:grpSp>
          <p:nvGrpSpPr>
            <p:cNvPr id="3886" name="Google Shape;3886;p58"/>
            <p:cNvGrpSpPr/>
            <p:nvPr/>
          </p:nvGrpSpPr>
          <p:grpSpPr>
            <a:xfrm>
              <a:off x="3586796" y="1148808"/>
              <a:ext cx="294857" cy="286830"/>
              <a:chOff x="3750225" y="1774000"/>
              <a:chExt cx="149575" cy="145525"/>
            </a:xfrm>
          </p:grpSpPr>
          <p:sp>
            <p:nvSpPr>
              <p:cNvPr id="3887" name="Google Shape;3887;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8"/>
            <p:cNvGrpSpPr/>
            <p:nvPr/>
          </p:nvGrpSpPr>
          <p:grpSpPr>
            <a:xfrm>
              <a:off x="3779245" y="1375768"/>
              <a:ext cx="323490" cy="286978"/>
              <a:chOff x="3847850" y="1889150"/>
              <a:chExt cx="164100" cy="145600"/>
            </a:xfrm>
          </p:grpSpPr>
          <p:sp>
            <p:nvSpPr>
              <p:cNvPr id="3890" name="Google Shape;3890;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8"/>
            <p:cNvGrpSpPr/>
            <p:nvPr/>
          </p:nvGrpSpPr>
          <p:grpSpPr>
            <a:xfrm>
              <a:off x="3351965" y="1330435"/>
              <a:ext cx="295449" cy="285401"/>
              <a:chOff x="3631100" y="1866150"/>
              <a:chExt cx="149875" cy="144800"/>
            </a:xfrm>
          </p:grpSpPr>
          <p:sp>
            <p:nvSpPr>
              <p:cNvPr id="3893" name="Google Shape;3893;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58"/>
            <p:cNvGrpSpPr/>
            <p:nvPr/>
          </p:nvGrpSpPr>
          <p:grpSpPr>
            <a:xfrm>
              <a:off x="3548208" y="1560352"/>
              <a:ext cx="294808" cy="286830"/>
              <a:chOff x="3730650" y="1982800"/>
              <a:chExt cx="149550" cy="145525"/>
            </a:xfrm>
          </p:grpSpPr>
          <p:sp>
            <p:nvSpPr>
              <p:cNvPr id="3896" name="Google Shape;3896;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58"/>
          <p:cNvGrpSpPr/>
          <p:nvPr/>
        </p:nvGrpSpPr>
        <p:grpSpPr>
          <a:xfrm>
            <a:off x="7624517" y="971307"/>
            <a:ext cx="804565" cy="677795"/>
            <a:chOff x="7636443" y="1204988"/>
            <a:chExt cx="804565" cy="677795"/>
          </a:xfrm>
        </p:grpSpPr>
        <p:grpSp>
          <p:nvGrpSpPr>
            <p:cNvPr id="3899" name="Google Shape;3899;p58"/>
            <p:cNvGrpSpPr/>
            <p:nvPr/>
          </p:nvGrpSpPr>
          <p:grpSpPr>
            <a:xfrm>
              <a:off x="7636443" y="1509705"/>
              <a:ext cx="804565" cy="373078"/>
              <a:chOff x="7636443" y="1509705"/>
              <a:chExt cx="804565" cy="373078"/>
            </a:xfrm>
          </p:grpSpPr>
          <p:sp>
            <p:nvSpPr>
              <p:cNvPr id="3900" name="Google Shape;3900;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8"/>
            <p:cNvGrpSpPr/>
            <p:nvPr/>
          </p:nvGrpSpPr>
          <p:grpSpPr>
            <a:xfrm>
              <a:off x="7636443" y="1408133"/>
              <a:ext cx="804565" cy="373078"/>
              <a:chOff x="7636443" y="1408133"/>
              <a:chExt cx="804565" cy="373078"/>
            </a:xfrm>
          </p:grpSpPr>
          <p:sp>
            <p:nvSpPr>
              <p:cNvPr id="3903" name="Google Shape;3903;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8"/>
            <p:cNvGrpSpPr/>
            <p:nvPr/>
          </p:nvGrpSpPr>
          <p:grpSpPr>
            <a:xfrm>
              <a:off x="7636443" y="1306560"/>
              <a:ext cx="804565" cy="373078"/>
              <a:chOff x="7636443" y="1306560"/>
              <a:chExt cx="804565" cy="373078"/>
            </a:xfrm>
          </p:grpSpPr>
          <p:sp>
            <p:nvSpPr>
              <p:cNvPr id="3906" name="Google Shape;3906;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8"/>
            <p:cNvGrpSpPr/>
            <p:nvPr/>
          </p:nvGrpSpPr>
          <p:grpSpPr>
            <a:xfrm>
              <a:off x="7636443" y="1204988"/>
              <a:ext cx="804565" cy="373078"/>
              <a:chOff x="7636443" y="1204988"/>
              <a:chExt cx="804565" cy="373078"/>
            </a:xfrm>
          </p:grpSpPr>
          <p:sp>
            <p:nvSpPr>
              <p:cNvPr id="3909" name="Google Shape;3909;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58"/>
          <p:cNvGrpSpPr/>
          <p:nvPr/>
        </p:nvGrpSpPr>
        <p:grpSpPr>
          <a:xfrm>
            <a:off x="4963363" y="1878721"/>
            <a:ext cx="661339" cy="661188"/>
            <a:chOff x="3990000" y="975400"/>
            <a:chExt cx="3934200" cy="3933300"/>
          </a:xfrm>
        </p:grpSpPr>
        <p:sp>
          <p:nvSpPr>
            <p:cNvPr id="3912" name="Google Shape;3912;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58"/>
          <p:cNvGrpSpPr/>
          <p:nvPr/>
        </p:nvGrpSpPr>
        <p:grpSpPr>
          <a:xfrm>
            <a:off x="6607011" y="1857359"/>
            <a:ext cx="868881" cy="684241"/>
            <a:chOff x="6598259" y="2078634"/>
            <a:chExt cx="868881" cy="684241"/>
          </a:xfrm>
        </p:grpSpPr>
        <p:sp>
          <p:nvSpPr>
            <p:cNvPr id="3917" name="Google Shape;3917;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58"/>
            <p:cNvGrpSpPr/>
            <p:nvPr/>
          </p:nvGrpSpPr>
          <p:grpSpPr>
            <a:xfrm>
              <a:off x="6808175" y="2078634"/>
              <a:ext cx="452229" cy="684241"/>
              <a:chOff x="6808175" y="2078634"/>
              <a:chExt cx="452229" cy="684241"/>
            </a:xfrm>
          </p:grpSpPr>
          <p:sp>
            <p:nvSpPr>
              <p:cNvPr id="3924" name="Google Shape;3924;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58"/>
              <p:cNvGrpSpPr/>
              <p:nvPr/>
            </p:nvGrpSpPr>
            <p:grpSpPr>
              <a:xfrm>
                <a:off x="6821586" y="2078634"/>
                <a:ext cx="426871" cy="684241"/>
                <a:chOff x="6821586" y="2078634"/>
                <a:chExt cx="426871" cy="684241"/>
              </a:xfrm>
            </p:grpSpPr>
            <p:grpSp>
              <p:nvGrpSpPr>
                <p:cNvPr id="3931" name="Google Shape;3931;p58"/>
                <p:cNvGrpSpPr/>
                <p:nvPr/>
              </p:nvGrpSpPr>
              <p:grpSpPr>
                <a:xfrm>
                  <a:off x="6821586" y="2078634"/>
                  <a:ext cx="426871" cy="684241"/>
                  <a:chOff x="6821586" y="2078634"/>
                  <a:chExt cx="426871" cy="684241"/>
                </a:xfrm>
              </p:grpSpPr>
              <p:sp>
                <p:nvSpPr>
                  <p:cNvPr id="3932" name="Google Shape;3932;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1" name="Google Shape;3951;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7" name="Google Shape;3957;p58"/>
          <p:cNvGrpSpPr/>
          <p:nvPr/>
        </p:nvGrpSpPr>
        <p:grpSpPr>
          <a:xfrm>
            <a:off x="716994" y="3531369"/>
            <a:ext cx="1340789" cy="640830"/>
            <a:chOff x="238125" y="1151100"/>
            <a:chExt cx="7139450" cy="3412300"/>
          </a:xfrm>
        </p:grpSpPr>
        <p:sp>
          <p:nvSpPr>
            <p:cNvPr id="3958" name="Google Shape;3958;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58"/>
          <p:cNvGrpSpPr/>
          <p:nvPr/>
        </p:nvGrpSpPr>
        <p:grpSpPr>
          <a:xfrm>
            <a:off x="5584217" y="2734650"/>
            <a:ext cx="985357" cy="585764"/>
            <a:chOff x="5145061" y="2881789"/>
            <a:chExt cx="1107641" cy="658458"/>
          </a:xfrm>
        </p:grpSpPr>
        <p:grpSp>
          <p:nvGrpSpPr>
            <p:cNvPr id="3971" name="Google Shape;3971;p58"/>
            <p:cNvGrpSpPr/>
            <p:nvPr/>
          </p:nvGrpSpPr>
          <p:grpSpPr>
            <a:xfrm>
              <a:off x="5722989" y="3244587"/>
              <a:ext cx="529713" cy="295659"/>
              <a:chOff x="5722989" y="3244587"/>
              <a:chExt cx="529713" cy="295659"/>
            </a:xfrm>
          </p:grpSpPr>
          <p:sp>
            <p:nvSpPr>
              <p:cNvPr id="3972" name="Google Shape;3972;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73" name="Google Shape;3973;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74" name="Google Shape;3974;p58"/>
            <p:cNvGrpSpPr/>
            <p:nvPr/>
          </p:nvGrpSpPr>
          <p:grpSpPr>
            <a:xfrm>
              <a:off x="5145061" y="3244587"/>
              <a:ext cx="536807" cy="295659"/>
              <a:chOff x="5145061" y="3244587"/>
              <a:chExt cx="536807" cy="295659"/>
            </a:xfrm>
          </p:grpSpPr>
          <p:sp>
            <p:nvSpPr>
              <p:cNvPr id="3975" name="Google Shape;3975;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76" name="Google Shape;3976;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77" name="Google Shape;3977;p58"/>
            <p:cNvGrpSpPr/>
            <p:nvPr/>
          </p:nvGrpSpPr>
          <p:grpSpPr>
            <a:xfrm>
              <a:off x="5341327" y="2898245"/>
              <a:ext cx="532309" cy="614891"/>
              <a:chOff x="5341327" y="2898245"/>
              <a:chExt cx="532309" cy="614891"/>
            </a:xfrm>
          </p:grpSpPr>
          <p:sp>
            <p:nvSpPr>
              <p:cNvPr id="3978" name="Google Shape;3978;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79" name="Google Shape;3979;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980" name="Google Shape;3980;p58"/>
            <p:cNvGrpSpPr/>
            <p:nvPr/>
          </p:nvGrpSpPr>
          <p:grpSpPr>
            <a:xfrm>
              <a:off x="5532290" y="2881789"/>
              <a:ext cx="620516" cy="305456"/>
              <a:chOff x="5532290" y="2881789"/>
              <a:chExt cx="620516" cy="305456"/>
            </a:xfrm>
          </p:grpSpPr>
          <p:sp>
            <p:nvSpPr>
              <p:cNvPr id="3981" name="Google Shape;3981;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982" name="Google Shape;3982;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983" name="Google Shape;3983;p58"/>
          <p:cNvGrpSpPr/>
          <p:nvPr/>
        </p:nvGrpSpPr>
        <p:grpSpPr>
          <a:xfrm>
            <a:off x="8163140" y="3526708"/>
            <a:ext cx="269068" cy="645491"/>
            <a:chOff x="7026852" y="3311869"/>
            <a:chExt cx="434331" cy="1041954"/>
          </a:xfrm>
        </p:grpSpPr>
        <p:sp>
          <p:nvSpPr>
            <p:cNvPr id="3984" name="Google Shape;3984;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58"/>
          <p:cNvGrpSpPr/>
          <p:nvPr/>
        </p:nvGrpSpPr>
        <p:grpSpPr>
          <a:xfrm>
            <a:off x="6179721" y="3565945"/>
            <a:ext cx="293882" cy="293836"/>
            <a:chOff x="4873519" y="3311869"/>
            <a:chExt cx="499374" cy="499296"/>
          </a:xfrm>
        </p:grpSpPr>
        <p:sp>
          <p:nvSpPr>
            <p:cNvPr id="3988" name="Google Shape;3988;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58"/>
          <p:cNvGrpSpPr/>
          <p:nvPr/>
        </p:nvGrpSpPr>
        <p:grpSpPr>
          <a:xfrm>
            <a:off x="6179721" y="3878317"/>
            <a:ext cx="293882" cy="293882"/>
            <a:chOff x="4873519" y="3875839"/>
            <a:chExt cx="499374" cy="499374"/>
          </a:xfrm>
        </p:grpSpPr>
        <p:sp>
          <p:nvSpPr>
            <p:cNvPr id="3991" name="Google Shape;3991;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58"/>
          <p:cNvGrpSpPr/>
          <p:nvPr/>
        </p:nvGrpSpPr>
        <p:grpSpPr>
          <a:xfrm>
            <a:off x="2410248" y="1850269"/>
            <a:ext cx="698104" cy="698208"/>
            <a:chOff x="2565073" y="2075876"/>
            <a:chExt cx="672482" cy="672518"/>
          </a:xfrm>
        </p:grpSpPr>
        <p:sp>
          <p:nvSpPr>
            <p:cNvPr id="3994" name="Google Shape;3994;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58"/>
          <p:cNvGrpSpPr/>
          <p:nvPr/>
        </p:nvGrpSpPr>
        <p:grpSpPr>
          <a:xfrm>
            <a:off x="5633660" y="3534870"/>
            <a:ext cx="438354" cy="637329"/>
            <a:chOff x="1697726" y="3244179"/>
            <a:chExt cx="788124" cy="1146069"/>
          </a:xfrm>
        </p:grpSpPr>
        <p:sp>
          <p:nvSpPr>
            <p:cNvPr id="4001" name="Google Shape;4001;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3" name="Google Shape;4003;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4" name="Google Shape;4004;p58"/>
          <p:cNvGrpSpPr/>
          <p:nvPr/>
        </p:nvGrpSpPr>
        <p:grpSpPr>
          <a:xfrm>
            <a:off x="7634874" y="1863232"/>
            <a:ext cx="799565" cy="670282"/>
            <a:chOff x="7617850" y="2063282"/>
            <a:chExt cx="799565" cy="670282"/>
          </a:xfrm>
        </p:grpSpPr>
        <p:cxnSp>
          <p:nvCxnSpPr>
            <p:cNvPr id="4005" name="Google Shape;4005;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06" name="Google Shape;4006;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07" name="Google Shape;4007;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08" name="Google Shape;4008;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009" name="Google Shape;4009;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010" name="Google Shape;4010;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011" name="Google Shape;4011;p58"/>
            <p:cNvGrpSpPr/>
            <p:nvPr/>
          </p:nvGrpSpPr>
          <p:grpSpPr>
            <a:xfrm>
              <a:off x="7734309" y="2063282"/>
              <a:ext cx="570957" cy="620095"/>
              <a:chOff x="7734309" y="2063282"/>
              <a:chExt cx="570957" cy="620095"/>
            </a:xfrm>
          </p:grpSpPr>
          <p:grpSp>
            <p:nvGrpSpPr>
              <p:cNvPr id="4012" name="Google Shape;4012;p58"/>
              <p:cNvGrpSpPr/>
              <p:nvPr/>
            </p:nvGrpSpPr>
            <p:grpSpPr>
              <a:xfrm>
                <a:off x="8031573" y="2063282"/>
                <a:ext cx="273693" cy="620095"/>
                <a:chOff x="8031573" y="2063282"/>
                <a:chExt cx="273693" cy="620095"/>
              </a:xfrm>
            </p:grpSpPr>
            <p:sp>
              <p:nvSpPr>
                <p:cNvPr id="4013" name="Google Shape;4013;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8"/>
              <p:cNvGrpSpPr/>
              <p:nvPr/>
            </p:nvGrpSpPr>
            <p:grpSpPr>
              <a:xfrm flipH="1">
                <a:off x="7734309" y="2063282"/>
                <a:ext cx="273693" cy="620095"/>
                <a:chOff x="8031573" y="2063282"/>
                <a:chExt cx="273693" cy="620095"/>
              </a:xfrm>
            </p:grpSpPr>
            <p:sp>
              <p:nvSpPr>
                <p:cNvPr id="4018" name="Google Shape;4018;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022" name="Google Shape;4022;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4" name="Google Shape;4024;p58"/>
          <p:cNvGrpSpPr/>
          <p:nvPr/>
        </p:nvGrpSpPr>
        <p:grpSpPr>
          <a:xfrm>
            <a:off x="7821480" y="2716716"/>
            <a:ext cx="602567" cy="601884"/>
            <a:chOff x="1186975" y="238125"/>
            <a:chExt cx="5244275" cy="5238325"/>
          </a:xfrm>
        </p:grpSpPr>
        <p:sp>
          <p:nvSpPr>
            <p:cNvPr id="4025" name="Google Shape;4025;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8"/>
          <p:cNvGrpSpPr/>
          <p:nvPr/>
        </p:nvGrpSpPr>
        <p:grpSpPr>
          <a:xfrm>
            <a:off x="3264218" y="1856199"/>
            <a:ext cx="651848" cy="687338"/>
            <a:chOff x="3400515" y="2056248"/>
            <a:chExt cx="698134" cy="735987"/>
          </a:xfrm>
        </p:grpSpPr>
        <p:grpSp>
          <p:nvGrpSpPr>
            <p:cNvPr id="4030" name="Google Shape;4030;p58"/>
            <p:cNvGrpSpPr/>
            <p:nvPr/>
          </p:nvGrpSpPr>
          <p:grpSpPr>
            <a:xfrm>
              <a:off x="3400515" y="2283913"/>
              <a:ext cx="312919" cy="219900"/>
              <a:chOff x="3400515" y="2283913"/>
              <a:chExt cx="312919" cy="219900"/>
            </a:xfrm>
          </p:grpSpPr>
          <p:sp>
            <p:nvSpPr>
              <p:cNvPr id="4031" name="Google Shape;4031;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32" name="Google Shape;4032;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033" name="Google Shape;4033;p58"/>
            <p:cNvGrpSpPr/>
            <p:nvPr/>
          </p:nvGrpSpPr>
          <p:grpSpPr>
            <a:xfrm>
              <a:off x="3547823" y="2461089"/>
              <a:ext cx="219900" cy="331146"/>
              <a:chOff x="3547823" y="2461089"/>
              <a:chExt cx="219900" cy="331146"/>
            </a:xfrm>
          </p:grpSpPr>
          <p:sp>
            <p:nvSpPr>
              <p:cNvPr id="4034" name="Google Shape;4034;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35" name="Google Shape;4035;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036" name="Google Shape;4036;p58"/>
            <p:cNvGrpSpPr/>
            <p:nvPr/>
          </p:nvGrpSpPr>
          <p:grpSpPr>
            <a:xfrm>
              <a:off x="3734138" y="2461089"/>
              <a:ext cx="219900" cy="331146"/>
              <a:chOff x="3734138" y="2461089"/>
              <a:chExt cx="219900" cy="331146"/>
            </a:xfrm>
          </p:grpSpPr>
          <p:sp>
            <p:nvSpPr>
              <p:cNvPr id="4037" name="Google Shape;4037;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38" name="Google Shape;4038;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039" name="Google Shape;4039;p58"/>
            <p:cNvGrpSpPr/>
            <p:nvPr/>
          </p:nvGrpSpPr>
          <p:grpSpPr>
            <a:xfrm>
              <a:off x="3787560" y="2281742"/>
              <a:ext cx="311089" cy="219900"/>
              <a:chOff x="3787560" y="2281742"/>
              <a:chExt cx="311089" cy="219900"/>
            </a:xfrm>
          </p:grpSpPr>
          <p:sp>
            <p:nvSpPr>
              <p:cNvPr id="4040" name="Google Shape;4040;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041" name="Google Shape;4041;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042" name="Google Shape;4042;p58"/>
            <p:cNvGrpSpPr/>
            <p:nvPr/>
          </p:nvGrpSpPr>
          <p:grpSpPr>
            <a:xfrm>
              <a:off x="3637290" y="2056248"/>
              <a:ext cx="219900" cy="330736"/>
              <a:chOff x="3637290" y="2056248"/>
              <a:chExt cx="219900" cy="330736"/>
            </a:xfrm>
          </p:grpSpPr>
          <p:sp>
            <p:nvSpPr>
              <p:cNvPr id="4043" name="Google Shape;4043;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044" name="Google Shape;4044;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045" name="Google Shape;4045;p58"/>
          <p:cNvGrpSpPr/>
          <p:nvPr/>
        </p:nvGrpSpPr>
        <p:grpSpPr>
          <a:xfrm>
            <a:off x="2555923" y="2726206"/>
            <a:ext cx="1268144" cy="592394"/>
            <a:chOff x="238125" y="1188750"/>
            <a:chExt cx="7140450" cy="3335550"/>
          </a:xfrm>
        </p:grpSpPr>
        <p:sp>
          <p:nvSpPr>
            <p:cNvPr id="4046" name="Google Shape;4046;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58"/>
          <p:cNvGrpSpPr/>
          <p:nvPr/>
        </p:nvGrpSpPr>
        <p:grpSpPr>
          <a:xfrm>
            <a:off x="6663824" y="2728360"/>
            <a:ext cx="1053944" cy="590147"/>
            <a:chOff x="238125" y="1335475"/>
            <a:chExt cx="5418735" cy="3034175"/>
          </a:xfrm>
        </p:grpSpPr>
        <p:sp>
          <p:nvSpPr>
            <p:cNvPr id="4052" name="Google Shape;4052;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58"/>
          <p:cNvGrpSpPr/>
          <p:nvPr/>
        </p:nvGrpSpPr>
        <p:grpSpPr>
          <a:xfrm>
            <a:off x="4094633" y="3533260"/>
            <a:ext cx="1268207" cy="638939"/>
            <a:chOff x="3967651" y="3645904"/>
            <a:chExt cx="1479304" cy="745292"/>
          </a:xfrm>
        </p:grpSpPr>
        <p:grpSp>
          <p:nvGrpSpPr>
            <p:cNvPr id="4056" name="Google Shape;4056;p58"/>
            <p:cNvGrpSpPr/>
            <p:nvPr/>
          </p:nvGrpSpPr>
          <p:grpSpPr>
            <a:xfrm>
              <a:off x="3967651" y="4009026"/>
              <a:ext cx="1479304" cy="382170"/>
              <a:chOff x="3967651" y="4009026"/>
              <a:chExt cx="1479304" cy="382170"/>
            </a:xfrm>
          </p:grpSpPr>
          <p:grpSp>
            <p:nvGrpSpPr>
              <p:cNvPr id="4057" name="Google Shape;4057;p58"/>
              <p:cNvGrpSpPr/>
              <p:nvPr/>
            </p:nvGrpSpPr>
            <p:grpSpPr>
              <a:xfrm>
                <a:off x="4892216" y="4195630"/>
                <a:ext cx="554739" cy="195566"/>
                <a:chOff x="3604375" y="4892160"/>
                <a:chExt cx="1651500" cy="582215"/>
              </a:xfrm>
            </p:grpSpPr>
            <p:sp>
              <p:nvSpPr>
                <p:cNvPr id="4058" name="Google Shape;4058;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58"/>
              <p:cNvGrpSpPr/>
              <p:nvPr/>
            </p:nvGrpSpPr>
            <p:grpSpPr>
              <a:xfrm>
                <a:off x="3967651" y="4146303"/>
                <a:ext cx="579402" cy="244893"/>
                <a:chOff x="851875" y="4745310"/>
                <a:chExt cx="1724925" cy="729065"/>
              </a:xfrm>
            </p:grpSpPr>
            <p:sp>
              <p:nvSpPr>
                <p:cNvPr id="4061" name="Google Shape;4061;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58"/>
              <p:cNvGrpSpPr/>
              <p:nvPr/>
            </p:nvGrpSpPr>
            <p:grpSpPr>
              <a:xfrm>
                <a:off x="4460753" y="4009026"/>
                <a:ext cx="493110" cy="382170"/>
                <a:chOff x="2319875" y="4336625"/>
                <a:chExt cx="1468025" cy="1137750"/>
              </a:xfrm>
            </p:grpSpPr>
            <p:sp>
              <p:nvSpPr>
                <p:cNvPr id="4064" name="Google Shape;4064;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6" name="Google Shape;4066;p58"/>
            <p:cNvGrpSpPr/>
            <p:nvPr/>
          </p:nvGrpSpPr>
          <p:grpSpPr>
            <a:xfrm>
              <a:off x="4479443" y="3645904"/>
              <a:ext cx="455965" cy="388789"/>
              <a:chOff x="2957425" y="238100"/>
              <a:chExt cx="1910200" cy="1628775"/>
            </a:xfrm>
          </p:grpSpPr>
          <p:sp>
            <p:nvSpPr>
              <p:cNvPr id="4067" name="Google Shape;4067;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58"/>
          <p:cNvGrpSpPr/>
          <p:nvPr/>
        </p:nvGrpSpPr>
        <p:grpSpPr>
          <a:xfrm>
            <a:off x="2480746" y="3534460"/>
            <a:ext cx="1243128" cy="637739"/>
            <a:chOff x="2496310" y="3693351"/>
            <a:chExt cx="1342906" cy="688926"/>
          </a:xfrm>
        </p:grpSpPr>
        <p:grpSp>
          <p:nvGrpSpPr>
            <p:cNvPr id="4078" name="Google Shape;4078;p58"/>
            <p:cNvGrpSpPr/>
            <p:nvPr/>
          </p:nvGrpSpPr>
          <p:grpSpPr>
            <a:xfrm>
              <a:off x="2496310" y="3693351"/>
              <a:ext cx="1342906" cy="688875"/>
              <a:chOff x="2496310" y="3693351"/>
              <a:chExt cx="1342906" cy="688875"/>
            </a:xfrm>
          </p:grpSpPr>
          <p:sp>
            <p:nvSpPr>
              <p:cNvPr id="4079" name="Google Shape;4079;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5" name="Google Shape;4085;p58"/>
              <p:cNvCxnSpPr>
                <a:stCxn id="408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086" name="Google Shape;4086;p58"/>
              <p:cNvCxnSpPr>
                <a:stCxn id="408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087" name="Google Shape;4087;p58"/>
              <p:cNvCxnSpPr>
                <a:stCxn id="408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88" name="Google Shape;4088;p58"/>
              <p:cNvCxnSpPr>
                <a:stCxn id="408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089" name="Google Shape;4089;p58"/>
              <p:cNvCxnSpPr>
                <a:stCxn id="408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090" name="Google Shape;4090;p58"/>
            <p:cNvGrpSpPr/>
            <p:nvPr/>
          </p:nvGrpSpPr>
          <p:grpSpPr>
            <a:xfrm>
              <a:off x="2675275" y="3930557"/>
              <a:ext cx="1003306" cy="451719"/>
              <a:chOff x="2675275" y="4174282"/>
              <a:chExt cx="1003306" cy="451719"/>
            </a:xfrm>
          </p:grpSpPr>
          <p:sp>
            <p:nvSpPr>
              <p:cNvPr id="4091" name="Google Shape;4091;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4" name="Google Shape;4094;p58"/>
          <p:cNvGrpSpPr/>
          <p:nvPr/>
        </p:nvGrpSpPr>
        <p:grpSpPr>
          <a:xfrm>
            <a:off x="1654417" y="971307"/>
            <a:ext cx="574511" cy="874709"/>
            <a:chOff x="1715404" y="1112080"/>
            <a:chExt cx="642270" cy="977984"/>
          </a:xfrm>
        </p:grpSpPr>
        <p:grpSp>
          <p:nvGrpSpPr>
            <p:cNvPr id="4095" name="Google Shape;4095;p58"/>
            <p:cNvGrpSpPr/>
            <p:nvPr/>
          </p:nvGrpSpPr>
          <p:grpSpPr>
            <a:xfrm>
              <a:off x="1715404" y="1112080"/>
              <a:ext cx="642270" cy="977984"/>
              <a:chOff x="1715404" y="1112080"/>
              <a:chExt cx="642270" cy="977984"/>
            </a:xfrm>
          </p:grpSpPr>
          <p:sp>
            <p:nvSpPr>
              <p:cNvPr id="4096" name="Google Shape;4096;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58"/>
            <p:cNvGrpSpPr/>
            <p:nvPr/>
          </p:nvGrpSpPr>
          <p:grpSpPr>
            <a:xfrm>
              <a:off x="1768927" y="1165603"/>
              <a:ext cx="535225" cy="851367"/>
              <a:chOff x="1768927" y="1165603"/>
              <a:chExt cx="535225" cy="851367"/>
            </a:xfrm>
          </p:grpSpPr>
          <p:sp>
            <p:nvSpPr>
              <p:cNvPr id="4099" name="Google Shape;4099;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58"/>
            <p:cNvGrpSpPr/>
            <p:nvPr/>
          </p:nvGrpSpPr>
          <p:grpSpPr>
            <a:xfrm>
              <a:off x="1822449" y="1219125"/>
              <a:ext cx="428180" cy="718859"/>
              <a:chOff x="1822449" y="1219125"/>
              <a:chExt cx="428180" cy="718859"/>
            </a:xfrm>
          </p:grpSpPr>
          <p:sp>
            <p:nvSpPr>
              <p:cNvPr id="4102" name="Google Shape;4102;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58"/>
            <p:cNvGrpSpPr/>
            <p:nvPr/>
          </p:nvGrpSpPr>
          <p:grpSpPr>
            <a:xfrm>
              <a:off x="1875972" y="1272648"/>
              <a:ext cx="321135" cy="586939"/>
              <a:chOff x="1875972" y="1272648"/>
              <a:chExt cx="321135" cy="586939"/>
            </a:xfrm>
          </p:grpSpPr>
          <p:sp>
            <p:nvSpPr>
              <p:cNvPr id="4105" name="Google Shape;4105;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7" name="Google Shape;4107;p58"/>
          <p:cNvGrpSpPr/>
          <p:nvPr/>
        </p:nvGrpSpPr>
        <p:grpSpPr>
          <a:xfrm>
            <a:off x="7761578" y="3528028"/>
            <a:ext cx="293855" cy="644170"/>
            <a:chOff x="241025" y="3151575"/>
            <a:chExt cx="293855" cy="644170"/>
          </a:xfrm>
        </p:grpSpPr>
        <p:sp>
          <p:nvSpPr>
            <p:cNvPr id="4108" name="Google Shape;4108;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09562" y="2728028"/>
            <a:ext cx="1779649" cy="591620"/>
            <a:chOff x="246070" y="1983375"/>
            <a:chExt cx="1855347" cy="616849"/>
          </a:xfrm>
        </p:grpSpPr>
        <p:sp>
          <p:nvSpPr>
            <p:cNvPr id="4111" name="Google Shape;4111;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2320428" y="971307"/>
            <a:ext cx="711055" cy="745993"/>
            <a:chOff x="2496269" y="1171698"/>
            <a:chExt cx="761953" cy="799392"/>
          </a:xfrm>
        </p:grpSpPr>
        <p:grpSp>
          <p:nvGrpSpPr>
            <p:cNvPr id="4121" name="Google Shape;4121;p58"/>
            <p:cNvGrpSpPr/>
            <p:nvPr/>
          </p:nvGrpSpPr>
          <p:grpSpPr>
            <a:xfrm>
              <a:off x="2496269" y="1171698"/>
              <a:ext cx="761953" cy="723022"/>
              <a:chOff x="2496269" y="1171698"/>
              <a:chExt cx="761953" cy="723022"/>
            </a:xfrm>
          </p:grpSpPr>
          <p:sp>
            <p:nvSpPr>
              <p:cNvPr id="4122" name="Google Shape;4122;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4" name="Google Shape;4124;p58"/>
              <p:cNvGrpSpPr/>
              <p:nvPr/>
            </p:nvGrpSpPr>
            <p:grpSpPr>
              <a:xfrm>
                <a:off x="2496269" y="1171698"/>
                <a:ext cx="761953" cy="723022"/>
                <a:chOff x="2496269" y="1120652"/>
                <a:chExt cx="761953" cy="723022"/>
              </a:xfrm>
            </p:grpSpPr>
            <p:grpSp>
              <p:nvGrpSpPr>
                <p:cNvPr id="4125" name="Google Shape;4125;p58"/>
                <p:cNvGrpSpPr/>
                <p:nvPr/>
              </p:nvGrpSpPr>
              <p:grpSpPr>
                <a:xfrm>
                  <a:off x="2496269" y="1120652"/>
                  <a:ext cx="761953" cy="723022"/>
                  <a:chOff x="2496269" y="1120652"/>
                  <a:chExt cx="761953" cy="723022"/>
                </a:xfrm>
              </p:grpSpPr>
              <p:grpSp>
                <p:nvGrpSpPr>
                  <p:cNvPr id="4126" name="Google Shape;4126;p58"/>
                  <p:cNvGrpSpPr/>
                  <p:nvPr/>
                </p:nvGrpSpPr>
                <p:grpSpPr>
                  <a:xfrm>
                    <a:off x="2496269" y="1304589"/>
                    <a:ext cx="407089" cy="305057"/>
                    <a:chOff x="2496269" y="1304589"/>
                    <a:chExt cx="407089" cy="305057"/>
                  </a:xfrm>
                </p:grpSpPr>
                <p:sp>
                  <p:nvSpPr>
                    <p:cNvPr id="4127" name="Google Shape;4127;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58"/>
                  <p:cNvGrpSpPr/>
                  <p:nvPr/>
                </p:nvGrpSpPr>
                <p:grpSpPr>
                  <a:xfrm>
                    <a:off x="2586468" y="1493376"/>
                    <a:ext cx="358850" cy="349656"/>
                    <a:chOff x="2586468" y="1493376"/>
                    <a:chExt cx="358850" cy="349656"/>
                  </a:xfrm>
                </p:grpSpPr>
                <p:sp>
                  <p:nvSpPr>
                    <p:cNvPr id="4130" name="Google Shape;4130;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58"/>
                  <p:cNvGrpSpPr/>
                  <p:nvPr/>
                </p:nvGrpSpPr>
                <p:grpSpPr>
                  <a:xfrm>
                    <a:off x="2807939" y="1494024"/>
                    <a:ext cx="358857" cy="349650"/>
                    <a:chOff x="2807939" y="1494024"/>
                    <a:chExt cx="358857" cy="349650"/>
                  </a:xfrm>
                </p:grpSpPr>
                <p:sp>
                  <p:nvSpPr>
                    <p:cNvPr id="4133" name="Google Shape;4133;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58"/>
                  <p:cNvGrpSpPr/>
                  <p:nvPr/>
                </p:nvGrpSpPr>
                <p:grpSpPr>
                  <a:xfrm>
                    <a:off x="2851133" y="1305635"/>
                    <a:ext cx="407089" cy="305057"/>
                    <a:chOff x="2851133" y="1305635"/>
                    <a:chExt cx="407089" cy="305057"/>
                  </a:xfrm>
                </p:grpSpPr>
                <p:sp>
                  <p:nvSpPr>
                    <p:cNvPr id="4136" name="Google Shape;4136;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8"/>
                  <p:cNvGrpSpPr/>
                  <p:nvPr/>
                </p:nvGrpSpPr>
                <p:grpSpPr>
                  <a:xfrm>
                    <a:off x="2727495" y="1120652"/>
                    <a:ext cx="300271" cy="396358"/>
                    <a:chOff x="2727495" y="1120652"/>
                    <a:chExt cx="300271" cy="396358"/>
                  </a:xfrm>
                </p:grpSpPr>
                <p:sp>
                  <p:nvSpPr>
                    <p:cNvPr id="4139" name="Google Shape;4139;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1" name="Google Shape;4141;p58"/>
                <p:cNvGrpSpPr/>
                <p:nvPr/>
              </p:nvGrpSpPr>
              <p:grpSpPr>
                <a:xfrm>
                  <a:off x="2722305" y="1350460"/>
                  <a:ext cx="308357" cy="308344"/>
                  <a:chOff x="2722305" y="1350460"/>
                  <a:chExt cx="308357" cy="308344"/>
                </a:xfrm>
              </p:grpSpPr>
              <p:sp>
                <p:nvSpPr>
                  <p:cNvPr id="4142" name="Google Shape;4142;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3" name="Google Shape;4143;p58"/>
                  <p:cNvGrpSpPr/>
                  <p:nvPr/>
                </p:nvGrpSpPr>
                <p:grpSpPr>
                  <a:xfrm>
                    <a:off x="2725064" y="1364529"/>
                    <a:ext cx="297954" cy="280182"/>
                    <a:chOff x="2725064" y="1364529"/>
                    <a:chExt cx="297954" cy="280182"/>
                  </a:xfrm>
                </p:grpSpPr>
                <p:sp>
                  <p:nvSpPr>
                    <p:cNvPr id="4144" name="Google Shape;4144;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49" name="Google Shape;4149;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8"/>
          <p:cNvGrpSpPr/>
          <p:nvPr/>
        </p:nvGrpSpPr>
        <p:grpSpPr>
          <a:xfrm>
            <a:off x="3909129" y="2727412"/>
            <a:ext cx="1569144" cy="591015"/>
            <a:chOff x="3820100" y="3023049"/>
            <a:chExt cx="1303926" cy="491162"/>
          </a:xfrm>
        </p:grpSpPr>
        <p:grpSp>
          <p:nvGrpSpPr>
            <p:cNvPr id="4155" name="Google Shape;4155;p58"/>
            <p:cNvGrpSpPr/>
            <p:nvPr/>
          </p:nvGrpSpPr>
          <p:grpSpPr>
            <a:xfrm>
              <a:off x="3820100" y="3023072"/>
              <a:ext cx="1303926" cy="491139"/>
              <a:chOff x="3820100" y="3023072"/>
              <a:chExt cx="1303926" cy="491139"/>
            </a:xfrm>
          </p:grpSpPr>
          <p:sp>
            <p:nvSpPr>
              <p:cNvPr id="4156" name="Google Shape;4156;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132439" y="3023645"/>
              <a:ext cx="393633" cy="177096"/>
              <a:chOff x="4132439" y="3023645"/>
              <a:chExt cx="393633" cy="177096"/>
            </a:xfrm>
          </p:grpSpPr>
          <p:sp>
            <p:nvSpPr>
              <p:cNvPr id="4159" name="Google Shape;4159;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3921811" y="3023049"/>
              <a:ext cx="1002397" cy="388943"/>
              <a:chOff x="3921811" y="3023049"/>
              <a:chExt cx="1002397" cy="388943"/>
            </a:xfrm>
          </p:grpSpPr>
          <p:sp>
            <p:nvSpPr>
              <p:cNvPr id="4162" name="Google Shape;4162;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4023645" y="3023049"/>
              <a:ext cx="683032" cy="286722"/>
              <a:chOff x="4023645" y="3023049"/>
              <a:chExt cx="683032" cy="286722"/>
            </a:xfrm>
          </p:grpSpPr>
          <p:sp>
            <p:nvSpPr>
              <p:cNvPr id="4165" name="Google Shape;4165;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7" name="Google Shape;4167;p58"/>
          <p:cNvGrpSpPr/>
          <p:nvPr/>
        </p:nvGrpSpPr>
        <p:grpSpPr>
          <a:xfrm>
            <a:off x="1541251" y="1854258"/>
            <a:ext cx="713522" cy="688025"/>
            <a:chOff x="1706078" y="2092648"/>
            <a:chExt cx="660913" cy="637296"/>
          </a:xfrm>
        </p:grpSpPr>
        <p:sp>
          <p:nvSpPr>
            <p:cNvPr id="4168" name="Google Shape;4168;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58"/>
            <p:cNvGrpSpPr/>
            <p:nvPr/>
          </p:nvGrpSpPr>
          <p:grpSpPr>
            <a:xfrm>
              <a:off x="1706078" y="2092648"/>
              <a:ext cx="660913" cy="575241"/>
              <a:chOff x="1706078" y="2092648"/>
              <a:chExt cx="660913" cy="575241"/>
            </a:xfrm>
          </p:grpSpPr>
          <p:sp>
            <p:nvSpPr>
              <p:cNvPr id="4170" name="Google Shape;4170;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3" name="Google Shape;4173;p58"/>
          <p:cNvGrpSpPr/>
          <p:nvPr/>
        </p:nvGrpSpPr>
        <p:grpSpPr>
          <a:xfrm>
            <a:off x="6303109" y="971806"/>
            <a:ext cx="1317459" cy="684168"/>
            <a:chOff x="238125" y="999450"/>
            <a:chExt cx="7140700" cy="3708225"/>
          </a:xfrm>
        </p:grpSpPr>
        <p:sp>
          <p:nvSpPr>
            <p:cNvPr id="4174" name="Google Shape;4174;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1"/>
          <p:cNvSpPr txBox="1">
            <a:spLocks noGrp="1"/>
          </p:cNvSpPr>
          <p:nvPr>
            <p:ph type="title"/>
          </p:nvPr>
        </p:nvSpPr>
        <p:spPr>
          <a:xfrm>
            <a:off x="713225" y="448050"/>
            <a:ext cx="45513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Accur Consulting</a:t>
            </a:r>
            <a:endParaRPr dirty="0"/>
          </a:p>
        </p:txBody>
      </p:sp>
      <p:grpSp>
        <p:nvGrpSpPr>
          <p:cNvPr id="4" name="Google Shape;3292;p56">
            <a:extLst>
              <a:ext uri="{FF2B5EF4-FFF2-40B4-BE49-F238E27FC236}">
                <a16:creationId xmlns:a16="http://schemas.microsoft.com/office/drawing/2014/main" id="{BFF730B0-FA0B-6CC0-586E-320AC9016522}"/>
              </a:ext>
            </a:extLst>
          </p:cNvPr>
          <p:cNvGrpSpPr/>
          <p:nvPr/>
        </p:nvGrpSpPr>
        <p:grpSpPr>
          <a:xfrm rot="16200000">
            <a:off x="-301353" y="2248556"/>
            <a:ext cx="2728423" cy="966892"/>
            <a:chOff x="5194708" y="3484366"/>
            <a:chExt cx="3148148" cy="987304"/>
          </a:xfrm>
        </p:grpSpPr>
        <p:grpSp>
          <p:nvGrpSpPr>
            <p:cNvPr id="5" name="Google Shape;3293;p56">
              <a:extLst>
                <a:ext uri="{FF2B5EF4-FFF2-40B4-BE49-F238E27FC236}">
                  <a16:creationId xmlns:a16="http://schemas.microsoft.com/office/drawing/2014/main" id="{32662833-E244-EC95-40FC-7383D7A54A71}"/>
                </a:ext>
              </a:extLst>
            </p:cNvPr>
            <p:cNvGrpSpPr/>
            <p:nvPr/>
          </p:nvGrpSpPr>
          <p:grpSpPr>
            <a:xfrm>
              <a:off x="7531521" y="3484366"/>
              <a:ext cx="811335" cy="987304"/>
              <a:chOff x="3379425" y="1617275"/>
              <a:chExt cx="1090650" cy="1327200"/>
            </a:xfrm>
          </p:grpSpPr>
          <p:sp>
            <p:nvSpPr>
              <p:cNvPr id="18" name="Google Shape;3294;p56">
                <a:extLst>
                  <a:ext uri="{FF2B5EF4-FFF2-40B4-BE49-F238E27FC236}">
                    <a16:creationId xmlns:a16="http://schemas.microsoft.com/office/drawing/2014/main" id="{4CC53F6B-3443-009E-ACDA-FF9708D8C36E}"/>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5;p56">
                <a:extLst>
                  <a:ext uri="{FF2B5EF4-FFF2-40B4-BE49-F238E27FC236}">
                    <a16:creationId xmlns:a16="http://schemas.microsoft.com/office/drawing/2014/main" id="{00BA8DB0-9235-71DE-3946-06433ECCAC96}"/>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96;p56">
                <a:extLst>
                  <a:ext uri="{FF2B5EF4-FFF2-40B4-BE49-F238E27FC236}">
                    <a16:creationId xmlns:a16="http://schemas.microsoft.com/office/drawing/2014/main" id="{130F39CA-0848-0AAD-918C-AC23E9E1951C}"/>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297;p56">
              <a:extLst>
                <a:ext uri="{FF2B5EF4-FFF2-40B4-BE49-F238E27FC236}">
                  <a16:creationId xmlns:a16="http://schemas.microsoft.com/office/drawing/2014/main" id="{43778545-FD19-86C5-BB6A-5D9DAD0C00E8}"/>
                </a:ext>
              </a:extLst>
            </p:cNvPr>
            <p:cNvGrpSpPr/>
            <p:nvPr/>
          </p:nvGrpSpPr>
          <p:grpSpPr>
            <a:xfrm>
              <a:off x="6752546" y="3484366"/>
              <a:ext cx="811428" cy="987304"/>
              <a:chOff x="2332275" y="1617275"/>
              <a:chExt cx="1090775" cy="1327200"/>
            </a:xfrm>
          </p:grpSpPr>
          <p:sp>
            <p:nvSpPr>
              <p:cNvPr id="15" name="Google Shape;3298;p56">
                <a:extLst>
                  <a:ext uri="{FF2B5EF4-FFF2-40B4-BE49-F238E27FC236}">
                    <a16:creationId xmlns:a16="http://schemas.microsoft.com/office/drawing/2014/main" id="{95B91C8F-162B-B56C-B1AE-2EFE9758CEF4}"/>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99;p56">
                <a:extLst>
                  <a:ext uri="{FF2B5EF4-FFF2-40B4-BE49-F238E27FC236}">
                    <a16:creationId xmlns:a16="http://schemas.microsoft.com/office/drawing/2014/main" id="{61BEFE51-CEE4-302C-CFC8-9E9D6D0B2E07}"/>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00;p56">
                <a:extLst>
                  <a:ext uri="{FF2B5EF4-FFF2-40B4-BE49-F238E27FC236}">
                    <a16:creationId xmlns:a16="http://schemas.microsoft.com/office/drawing/2014/main" id="{BC904E40-76C0-C7D4-2907-FBC0942AD265}"/>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301;p56">
              <a:extLst>
                <a:ext uri="{FF2B5EF4-FFF2-40B4-BE49-F238E27FC236}">
                  <a16:creationId xmlns:a16="http://schemas.microsoft.com/office/drawing/2014/main" id="{E50C0C40-C66C-9E20-02CE-ACA75BD18396}"/>
                </a:ext>
              </a:extLst>
            </p:cNvPr>
            <p:cNvGrpSpPr/>
            <p:nvPr/>
          </p:nvGrpSpPr>
          <p:grpSpPr>
            <a:xfrm>
              <a:off x="5973664" y="3484366"/>
              <a:ext cx="811335" cy="987304"/>
              <a:chOff x="1285250" y="1617275"/>
              <a:chExt cx="1090650" cy="1327200"/>
            </a:xfrm>
          </p:grpSpPr>
          <p:sp>
            <p:nvSpPr>
              <p:cNvPr id="12" name="Google Shape;3302;p56">
                <a:extLst>
                  <a:ext uri="{FF2B5EF4-FFF2-40B4-BE49-F238E27FC236}">
                    <a16:creationId xmlns:a16="http://schemas.microsoft.com/office/drawing/2014/main" id="{F7D294F9-A803-652F-C18D-7722E6323362}"/>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03;p56">
                <a:extLst>
                  <a:ext uri="{FF2B5EF4-FFF2-40B4-BE49-F238E27FC236}">
                    <a16:creationId xmlns:a16="http://schemas.microsoft.com/office/drawing/2014/main" id="{AB64A2C0-01B8-1180-771E-A5392588FBF3}"/>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04;p56">
                <a:extLst>
                  <a:ext uri="{FF2B5EF4-FFF2-40B4-BE49-F238E27FC236}">
                    <a16:creationId xmlns:a16="http://schemas.microsoft.com/office/drawing/2014/main" id="{B3CF4601-E685-19C8-802A-6F5E3B1C7A2A}"/>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305;p56">
              <a:extLst>
                <a:ext uri="{FF2B5EF4-FFF2-40B4-BE49-F238E27FC236}">
                  <a16:creationId xmlns:a16="http://schemas.microsoft.com/office/drawing/2014/main" id="{3FBBFA4E-15F1-A2C0-B98E-E92FF8C1EE34}"/>
                </a:ext>
              </a:extLst>
            </p:cNvPr>
            <p:cNvGrpSpPr/>
            <p:nvPr/>
          </p:nvGrpSpPr>
          <p:grpSpPr>
            <a:xfrm>
              <a:off x="5194708" y="3484366"/>
              <a:ext cx="811409" cy="987304"/>
              <a:chOff x="238125" y="1617275"/>
              <a:chExt cx="1090750" cy="1327200"/>
            </a:xfrm>
          </p:grpSpPr>
          <p:sp>
            <p:nvSpPr>
              <p:cNvPr id="9" name="Google Shape;3306;p56">
                <a:extLst>
                  <a:ext uri="{FF2B5EF4-FFF2-40B4-BE49-F238E27FC236}">
                    <a16:creationId xmlns:a16="http://schemas.microsoft.com/office/drawing/2014/main" id="{D6E1684B-F31F-9FAF-3625-E9D95751186C}"/>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07;p56">
                <a:extLst>
                  <a:ext uri="{FF2B5EF4-FFF2-40B4-BE49-F238E27FC236}">
                    <a16:creationId xmlns:a16="http://schemas.microsoft.com/office/drawing/2014/main" id="{B19E4D92-D1C4-A333-067D-B8CBBDE71AF2}"/>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8;p56">
                <a:extLst>
                  <a:ext uri="{FF2B5EF4-FFF2-40B4-BE49-F238E27FC236}">
                    <a16:creationId xmlns:a16="http://schemas.microsoft.com/office/drawing/2014/main" id="{8DFBF61F-41EC-85F8-5D84-FC803C40F61F}"/>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ZoneTexte 20">
            <a:extLst>
              <a:ext uri="{FF2B5EF4-FFF2-40B4-BE49-F238E27FC236}">
                <a16:creationId xmlns:a16="http://schemas.microsoft.com/office/drawing/2014/main" id="{01162113-CF5F-501B-DB9F-01CC19A56D86}"/>
              </a:ext>
            </a:extLst>
          </p:cNvPr>
          <p:cNvSpPr txBox="1"/>
          <p:nvPr/>
        </p:nvSpPr>
        <p:spPr>
          <a:xfrm>
            <a:off x="1477774" y="1561695"/>
            <a:ext cx="4134465" cy="461665"/>
          </a:xfrm>
          <a:prstGeom prst="rect">
            <a:avLst/>
          </a:prstGeom>
          <a:noFill/>
        </p:spPr>
        <p:txBody>
          <a:bodyPr wrap="none" rtlCol="0">
            <a:spAutoFit/>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Cabinet de conseil en transformation digitale de la </a:t>
            </a:r>
            <a:r>
              <a:rPr lang="fr-FR" sz="1200" dirty="0" err="1">
                <a:solidFill>
                  <a:schemeClr val="tx1"/>
                </a:solidFill>
                <a:latin typeface="Calibri" panose="020F0502020204030204" pitchFamily="34" charset="0"/>
                <a:ea typeface="Calibri" panose="020F0502020204030204" pitchFamily="34" charset="0"/>
                <a:cs typeface="Calibri" panose="020F0502020204030204" pitchFamily="34" charset="0"/>
              </a:rPr>
              <a:t>SupplyChain</a:t>
            </a: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endPar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Google Shape;453;p41">
            <a:extLst>
              <a:ext uri="{FF2B5EF4-FFF2-40B4-BE49-F238E27FC236}">
                <a16:creationId xmlns:a16="http://schemas.microsoft.com/office/drawing/2014/main" id="{3DE0E452-BAAF-2672-8C21-3EED326085B7}"/>
              </a:ext>
            </a:extLst>
          </p:cNvPr>
          <p:cNvSpPr txBox="1">
            <a:spLocks/>
          </p:cNvSpPr>
          <p:nvPr/>
        </p:nvSpPr>
        <p:spPr>
          <a:xfrm>
            <a:off x="713225" y="1476967"/>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01</a:t>
            </a:r>
          </a:p>
        </p:txBody>
      </p:sp>
      <p:sp>
        <p:nvSpPr>
          <p:cNvPr id="23" name="Google Shape;453;p41">
            <a:extLst>
              <a:ext uri="{FF2B5EF4-FFF2-40B4-BE49-F238E27FC236}">
                <a16:creationId xmlns:a16="http://schemas.microsoft.com/office/drawing/2014/main" id="{D9F107A7-8250-742D-5EF2-194698364AE4}"/>
              </a:ext>
            </a:extLst>
          </p:cNvPr>
          <p:cNvSpPr txBox="1">
            <a:spLocks/>
          </p:cNvSpPr>
          <p:nvPr/>
        </p:nvSpPr>
        <p:spPr>
          <a:xfrm>
            <a:off x="717840" y="2180132"/>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02</a:t>
            </a:r>
          </a:p>
        </p:txBody>
      </p:sp>
      <p:sp>
        <p:nvSpPr>
          <p:cNvPr id="24" name="Google Shape;453;p41">
            <a:extLst>
              <a:ext uri="{FF2B5EF4-FFF2-40B4-BE49-F238E27FC236}">
                <a16:creationId xmlns:a16="http://schemas.microsoft.com/office/drawing/2014/main" id="{82AF7662-2449-7CA1-A30F-E7CE957D84EC}"/>
              </a:ext>
            </a:extLst>
          </p:cNvPr>
          <p:cNvSpPr txBox="1">
            <a:spLocks/>
          </p:cNvSpPr>
          <p:nvPr/>
        </p:nvSpPr>
        <p:spPr>
          <a:xfrm>
            <a:off x="706993" y="2853693"/>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03</a:t>
            </a:r>
          </a:p>
        </p:txBody>
      </p:sp>
      <p:sp>
        <p:nvSpPr>
          <p:cNvPr id="25" name="Google Shape;453;p41">
            <a:extLst>
              <a:ext uri="{FF2B5EF4-FFF2-40B4-BE49-F238E27FC236}">
                <a16:creationId xmlns:a16="http://schemas.microsoft.com/office/drawing/2014/main" id="{A5D5376B-ED0B-3C4A-0751-458A98FD2BCC}"/>
              </a:ext>
            </a:extLst>
          </p:cNvPr>
          <p:cNvSpPr txBox="1">
            <a:spLocks/>
          </p:cNvSpPr>
          <p:nvPr/>
        </p:nvSpPr>
        <p:spPr>
          <a:xfrm>
            <a:off x="717840" y="3525586"/>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04</a:t>
            </a:r>
          </a:p>
        </p:txBody>
      </p:sp>
      <p:sp>
        <p:nvSpPr>
          <p:cNvPr id="26" name="ZoneTexte 25">
            <a:extLst>
              <a:ext uri="{FF2B5EF4-FFF2-40B4-BE49-F238E27FC236}">
                <a16:creationId xmlns:a16="http://schemas.microsoft.com/office/drawing/2014/main" id="{64906312-CE66-291E-35CD-F72C55FB9E40}"/>
              </a:ext>
            </a:extLst>
          </p:cNvPr>
          <p:cNvSpPr txBox="1"/>
          <p:nvPr/>
        </p:nvSpPr>
        <p:spPr>
          <a:xfrm>
            <a:off x="1477774" y="2264860"/>
            <a:ext cx="4435830" cy="461665"/>
          </a:xfrm>
          <a:prstGeom prst="rect">
            <a:avLst/>
          </a:prstGeom>
          <a:noFill/>
        </p:spPr>
        <p:txBody>
          <a:bodyPr wrap="none" rtlCol="0">
            <a:spAutoFit/>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Digitalisation, l’automatisation et le pilotage des processus métiers. </a:t>
            </a:r>
          </a:p>
          <a:p>
            <a:endPar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7" name="ZoneTexte 26">
            <a:extLst>
              <a:ext uri="{FF2B5EF4-FFF2-40B4-BE49-F238E27FC236}">
                <a16:creationId xmlns:a16="http://schemas.microsoft.com/office/drawing/2014/main" id="{E3A42B59-0CB4-BCE9-ED8C-DC4F4DBD3A9A}"/>
              </a:ext>
            </a:extLst>
          </p:cNvPr>
          <p:cNvSpPr txBox="1"/>
          <p:nvPr/>
        </p:nvSpPr>
        <p:spPr>
          <a:xfrm>
            <a:off x="1477774" y="2916576"/>
            <a:ext cx="3573414" cy="276999"/>
          </a:xfrm>
          <a:prstGeom prst="rect">
            <a:avLst/>
          </a:prstGeom>
          <a:noFill/>
        </p:spPr>
        <p:txBody>
          <a:bodyPr wrap="none" rtlCol="0">
            <a:spAutoFit/>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Secteurs : Pharmaceutique, Cosmétique, Parfumerie…</a:t>
            </a:r>
          </a:p>
        </p:txBody>
      </p:sp>
      <p:sp>
        <p:nvSpPr>
          <p:cNvPr id="28" name="ZoneTexte 27">
            <a:extLst>
              <a:ext uri="{FF2B5EF4-FFF2-40B4-BE49-F238E27FC236}">
                <a16:creationId xmlns:a16="http://schemas.microsoft.com/office/drawing/2014/main" id="{9FE14D82-ED85-3C24-7FF6-841296F73577}"/>
              </a:ext>
            </a:extLst>
          </p:cNvPr>
          <p:cNvSpPr txBox="1"/>
          <p:nvPr/>
        </p:nvSpPr>
        <p:spPr>
          <a:xfrm>
            <a:off x="1477774" y="3606357"/>
            <a:ext cx="2667718" cy="276999"/>
          </a:xfrm>
          <a:prstGeom prst="rect">
            <a:avLst/>
          </a:prstGeom>
          <a:noFill/>
        </p:spPr>
        <p:txBody>
          <a:bodyPr wrap="none" rtlCol="0">
            <a:spAutoFit/>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Engagement RSE et sobriété numérique</a:t>
            </a:r>
          </a:p>
        </p:txBody>
      </p:sp>
      <p:pic>
        <p:nvPicPr>
          <p:cNvPr id="30" name="Google Shape;347;p31">
            <a:extLst>
              <a:ext uri="{FF2B5EF4-FFF2-40B4-BE49-F238E27FC236}">
                <a16:creationId xmlns:a16="http://schemas.microsoft.com/office/drawing/2014/main" id="{8AF92C7B-488C-1D62-8C26-3B86604EC532}"/>
              </a:ext>
            </a:extLst>
          </p:cNvPr>
          <p:cNvPicPr preferRelativeResize="0">
            <a:picLocks/>
          </p:cNvPicPr>
          <p:nvPr/>
        </p:nvPicPr>
        <p:blipFill rotWithShape="1">
          <a:blip r:embed="rId3">
            <a:alphaModFix/>
          </a:blip>
          <a:srcRect l="12120" r="42109"/>
          <a:stretch/>
        </p:blipFill>
        <p:spPr>
          <a:xfrm flipH="1">
            <a:off x="5981125" y="524527"/>
            <a:ext cx="2787000" cy="4064400"/>
          </a:xfrm>
          <a:prstGeom prst="roundRect">
            <a:avLst>
              <a:gd name="adj" fmla="val 50000"/>
            </a:avLst>
          </a:prstGeom>
          <a:noFill/>
          <a:ln w="9525" cap="flat" cmpd="sng">
            <a:solidFill>
              <a:schemeClr val="dk2"/>
            </a:solidFill>
            <a:prstDash val="solid"/>
            <a:round/>
            <a:headEnd type="none" w="sm" len="sm"/>
            <a:tailEnd type="none" w="sm" len="sm"/>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6"/>
        <p:cNvGrpSpPr/>
        <p:nvPr/>
      </p:nvGrpSpPr>
      <p:grpSpPr>
        <a:xfrm>
          <a:off x="0" y="0"/>
          <a:ext cx="0" cy="0"/>
          <a:chOff x="0" y="0"/>
          <a:chExt cx="0" cy="0"/>
        </a:xfrm>
      </p:grpSpPr>
      <p:grpSp>
        <p:nvGrpSpPr>
          <p:cNvPr id="4187" name="Google Shape;4187;p59"/>
          <p:cNvGrpSpPr/>
          <p:nvPr/>
        </p:nvGrpSpPr>
        <p:grpSpPr>
          <a:xfrm>
            <a:off x="717027" y="967622"/>
            <a:ext cx="1636117" cy="1526144"/>
            <a:chOff x="729238" y="1179665"/>
            <a:chExt cx="1636117" cy="1526144"/>
          </a:xfrm>
        </p:grpSpPr>
        <p:grpSp>
          <p:nvGrpSpPr>
            <p:cNvPr id="4188" name="Google Shape;4188;p59"/>
            <p:cNvGrpSpPr/>
            <p:nvPr/>
          </p:nvGrpSpPr>
          <p:grpSpPr>
            <a:xfrm>
              <a:off x="729238" y="1179665"/>
              <a:ext cx="80700" cy="1526144"/>
              <a:chOff x="729238" y="1179665"/>
              <a:chExt cx="80700" cy="1526144"/>
            </a:xfrm>
          </p:grpSpPr>
          <p:sp>
            <p:nvSpPr>
              <p:cNvPr id="4189" name="Google Shape;4189;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903098" y="1179665"/>
              <a:ext cx="80700" cy="1526144"/>
              <a:chOff x="903098" y="1179665"/>
              <a:chExt cx="80700" cy="1526144"/>
            </a:xfrm>
          </p:grpSpPr>
          <p:sp>
            <p:nvSpPr>
              <p:cNvPr id="4200" name="Google Shape;4200;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59"/>
            <p:cNvGrpSpPr/>
            <p:nvPr/>
          </p:nvGrpSpPr>
          <p:grpSpPr>
            <a:xfrm>
              <a:off x="1076958" y="1179665"/>
              <a:ext cx="80700" cy="1526144"/>
              <a:chOff x="1076958" y="1179665"/>
              <a:chExt cx="80700" cy="1526144"/>
            </a:xfrm>
          </p:grpSpPr>
          <p:sp>
            <p:nvSpPr>
              <p:cNvPr id="4211" name="Google Shape;4211;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9"/>
            <p:cNvGrpSpPr/>
            <p:nvPr/>
          </p:nvGrpSpPr>
          <p:grpSpPr>
            <a:xfrm>
              <a:off x="1247707" y="1179665"/>
              <a:ext cx="80700" cy="1526144"/>
              <a:chOff x="1247707" y="1179665"/>
              <a:chExt cx="80700" cy="1526144"/>
            </a:xfrm>
          </p:grpSpPr>
          <p:sp>
            <p:nvSpPr>
              <p:cNvPr id="4222" name="Google Shape;4222;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1421567" y="1179665"/>
              <a:ext cx="80700" cy="1526144"/>
              <a:chOff x="1421567" y="1179665"/>
              <a:chExt cx="80700" cy="1526144"/>
            </a:xfrm>
          </p:grpSpPr>
          <p:sp>
            <p:nvSpPr>
              <p:cNvPr id="4233" name="Google Shape;4233;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59"/>
            <p:cNvGrpSpPr/>
            <p:nvPr/>
          </p:nvGrpSpPr>
          <p:grpSpPr>
            <a:xfrm>
              <a:off x="1592327" y="1179665"/>
              <a:ext cx="80700" cy="1526144"/>
              <a:chOff x="1592327" y="1179665"/>
              <a:chExt cx="80700" cy="1526144"/>
            </a:xfrm>
          </p:grpSpPr>
          <p:sp>
            <p:nvSpPr>
              <p:cNvPr id="4244" name="Google Shape;4244;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59"/>
            <p:cNvGrpSpPr/>
            <p:nvPr/>
          </p:nvGrpSpPr>
          <p:grpSpPr>
            <a:xfrm>
              <a:off x="1766187" y="1179665"/>
              <a:ext cx="80700" cy="1526144"/>
              <a:chOff x="1766187" y="1179665"/>
              <a:chExt cx="80700" cy="1526144"/>
            </a:xfrm>
          </p:grpSpPr>
          <p:sp>
            <p:nvSpPr>
              <p:cNvPr id="4255" name="Google Shape;4255;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59"/>
            <p:cNvGrpSpPr/>
            <p:nvPr/>
          </p:nvGrpSpPr>
          <p:grpSpPr>
            <a:xfrm>
              <a:off x="1936935" y="1179665"/>
              <a:ext cx="80700" cy="1526144"/>
              <a:chOff x="1936935" y="1179665"/>
              <a:chExt cx="80700" cy="1526144"/>
            </a:xfrm>
          </p:grpSpPr>
          <p:sp>
            <p:nvSpPr>
              <p:cNvPr id="4266" name="Google Shape;4266;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59"/>
            <p:cNvGrpSpPr/>
            <p:nvPr/>
          </p:nvGrpSpPr>
          <p:grpSpPr>
            <a:xfrm>
              <a:off x="2110795" y="1179665"/>
              <a:ext cx="80700" cy="1526144"/>
              <a:chOff x="2110795" y="1179665"/>
              <a:chExt cx="80700" cy="1526144"/>
            </a:xfrm>
          </p:grpSpPr>
          <p:sp>
            <p:nvSpPr>
              <p:cNvPr id="4277" name="Google Shape;4277;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2284655" y="1179665"/>
              <a:ext cx="80700" cy="1526144"/>
              <a:chOff x="2284655" y="1179665"/>
              <a:chExt cx="80700" cy="1526144"/>
            </a:xfrm>
          </p:grpSpPr>
          <p:sp>
            <p:nvSpPr>
              <p:cNvPr id="4288" name="Google Shape;4288;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8" name="Google Shape;4298;p59"/>
          <p:cNvGrpSpPr/>
          <p:nvPr/>
        </p:nvGrpSpPr>
        <p:grpSpPr>
          <a:xfrm>
            <a:off x="2611693" y="986760"/>
            <a:ext cx="1364248" cy="1102133"/>
            <a:chOff x="2623904" y="1198803"/>
            <a:chExt cx="1364248" cy="1102133"/>
          </a:xfrm>
        </p:grpSpPr>
        <p:grpSp>
          <p:nvGrpSpPr>
            <p:cNvPr id="4299" name="Google Shape;4299;p59"/>
            <p:cNvGrpSpPr/>
            <p:nvPr/>
          </p:nvGrpSpPr>
          <p:grpSpPr>
            <a:xfrm>
              <a:off x="2623907" y="1198803"/>
              <a:ext cx="1364245" cy="273000"/>
              <a:chOff x="2623907" y="1198803"/>
              <a:chExt cx="1364245" cy="273000"/>
            </a:xfrm>
          </p:grpSpPr>
          <p:sp>
            <p:nvSpPr>
              <p:cNvPr id="4300" name="Google Shape;4300;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2623904" y="1476964"/>
              <a:ext cx="1364245" cy="273000"/>
              <a:chOff x="2623904" y="1476964"/>
              <a:chExt cx="1364245" cy="273000"/>
            </a:xfrm>
          </p:grpSpPr>
          <p:sp>
            <p:nvSpPr>
              <p:cNvPr id="4306" name="Google Shape;4306;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2623907" y="1749775"/>
              <a:ext cx="1364245" cy="273000"/>
              <a:chOff x="2623907" y="1749775"/>
              <a:chExt cx="1364245" cy="273000"/>
            </a:xfrm>
          </p:grpSpPr>
          <p:sp>
            <p:nvSpPr>
              <p:cNvPr id="4312" name="Google Shape;4312;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9"/>
            <p:cNvGrpSpPr/>
            <p:nvPr/>
          </p:nvGrpSpPr>
          <p:grpSpPr>
            <a:xfrm>
              <a:off x="2623904" y="2027936"/>
              <a:ext cx="1364245" cy="273000"/>
              <a:chOff x="2623904" y="2027936"/>
              <a:chExt cx="1364245" cy="273000"/>
            </a:xfrm>
          </p:grpSpPr>
          <p:sp>
            <p:nvSpPr>
              <p:cNvPr id="4318" name="Google Shape;4318;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59"/>
          <p:cNvGrpSpPr/>
          <p:nvPr/>
        </p:nvGrpSpPr>
        <p:grpSpPr>
          <a:xfrm>
            <a:off x="2601154" y="2445833"/>
            <a:ext cx="1387541" cy="159124"/>
            <a:chOff x="3200660" y="2180272"/>
            <a:chExt cx="2563824" cy="378237"/>
          </a:xfrm>
        </p:grpSpPr>
        <p:sp>
          <p:nvSpPr>
            <p:cNvPr id="4324" name="Google Shape;4324;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9"/>
          <p:cNvGrpSpPr/>
          <p:nvPr/>
        </p:nvGrpSpPr>
        <p:grpSpPr>
          <a:xfrm>
            <a:off x="2597679" y="2723597"/>
            <a:ext cx="1390502" cy="159625"/>
            <a:chOff x="3530150" y="2790075"/>
            <a:chExt cx="1962600" cy="225300"/>
          </a:xfrm>
        </p:grpSpPr>
        <p:sp>
          <p:nvSpPr>
            <p:cNvPr id="4343" name="Google Shape;4343;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59"/>
          <p:cNvGrpSpPr/>
          <p:nvPr/>
        </p:nvGrpSpPr>
        <p:grpSpPr>
          <a:xfrm>
            <a:off x="2597736" y="3001862"/>
            <a:ext cx="1411629" cy="154175"/>
            <a:chOff x="3558802" y="4011244"/>
            <a:chExt cx="1866000" cy="111600"/>
          </a:xfrm>
        </p:grpSpPr>
        <p:sp>
          <p:nvSpPr>
            <p:cNvPr id="4346" name="Google Shape;4346;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9"/>
          <p:cNvGrpSpPr/>
          <p:nvPr/>
        </p:nvGrpSpPr>
        <p:grpSpPr>
          <a:xfrm>
            <a:off x="2598024" y="2207432"/>
            <a:ext cx="1383503" cy="119761"/>
            <a:chOff x="3465975" y="2270258"/>
            <a:chExt cx="1986364" cy="171947"/>
          </a:xfrm>
        </p:grpSpPr>
        <p:sp>
          <p:nvSpPr>
            <p:cNvPr id="4349" name="Google Shape;4349;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59"/>
          <p:cNvGrpSpPr/>
          <p:nvPr/>
        </p:nvGrpSpPr>
        <p:grpSpPr>
          <a:xfrm>
            <a:off x="2609031" y="3571205"/>
            <a:ext cx="1369531" cy="195460"/>
            <a:chOff x="723300" y="4253549"/>
            <a:chExt cx="2276482" cy="324900"/>
          </a:xfrm>
        </p:grpSpPr>
        <p:sp>
          <p:nvSpPr>
            <p:cNvPr id="4358" name="Google Shape;4358;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9"/>
          <p:cNvGrpSpPr/>
          <p:nvPr/>
        </p:nvGrpSpPr>
        <p:grpSpPr>
          <a:xfrm>
            <a:off x="2598592" y="3272446"/>
            <a:ext cx="1389066" cy="180119"/>
            <a:chOff x="705948" y="3788465"/>
            <a:chExt cx="2308953" cy="299400"/>
          </a:xfrm>
        </p:grpSpPr>
        <p:sp>
          <p:nvSpPr>
            <p:cNvPr id="4364" name="Google Shape;4364;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9"/>
          <p:cNvGrpSpPr/>
          <p:nvPr/>
        </p:nvGrpSpPr>
        <p:grpSpPr>
          <a:xfrm>
            <a:off x="4195583" y="1876400"/>
            <a:ext cx="1433821" cy="191501"/>
            <a:chOff x="4273350" y="2088443"/>
            <a:chExt cx="1433821" cy="191501"/>
          </a:xfrm>
        </p:grpSpPr>
        <p:grpSp>
          <p:nvGrpSpPr>
            <p:cNvPr id="4370" name="Google Shape;4370;p59"/>
            <p:cNvGrpSpPr/>
            <p:nvPr/>
          </p:nvGrpSpPr>
          <p:grpSpPr>
            <a:xfrm>
              <a:off x="4273350" y="2088443"/>
              <a:ext cx="1433821" cy="0"/>
              <a:chOff x="5224975" y="2962250"/>
              <a:chExt cx="1544400" cy="0"/>
            </a:xfrm>
          </p:grpSpPr>
          <p:cxnSp>
            <p:nvCxnSpPr>
              <p:cNvPr id="4371" name="Google Shape;4371;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72" name="Google Shape;4372;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373" name="Google Shape;4373;p59"/>
            <p:cNvGrpSpPr/>
            <p:nvPr/>
          </p:nvGrpSpPr>
          <p:grpSpPr>
            <a:xfrm>
              <a:off x="4273350" y="2279944"/>
              <a:ext cx="1433821" cy="0"/>
              <a:chOff x="5224975" y="2962250"/>
              <a:chExt cx="1544400" cy="0"/>
            </a:xfrm>
          </p:grpSpPr>
          <p:cxnSp>
            <p:nvCxnSpPr>
              <p:cNvPr id="4374" name="Google Shape;4374;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375" name="Google Shape;4375;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376" name="Google Shape;4376;p59"/>
          <p:cNvGrpSpPr/>
          <p:nvPr/>
        </p:nvGrpSpPr>
        <p:grpSpPr>
          <a:xfrm>
            <a:off x="2646529" y="3885304"/>
            <a:ext cx="1304609" cy="294074"/>
            <a:chOff x="2658741" y="4097347"/>
            <a:chExt cx="1304609" cy="294074"/>
          </a:xfrm>
        </p:grpSpPr>
        <p:grpSp>
          <p:nvGrpSpPr>
            <p:cNvPr id="4377" name="Google Shape;4377;p59"/>
            <p:cNvGrpSpPr/>
            <p:nvPr/>
          </p:nvGrpSpPr>
          <p:grpSpPr>
            <a:xfrm>
              <a:off x="2658741" y="4097347"/>
              <a:ext cx="118572" cy="294074"/>
              <a:chOff x="3343310" y="4475555"/>
              <a:chExt cx="127717" cy="316753"/>
            </a:xfrm>
          </p:grpSpPr>
          <p:sp>
            <p:nvSpPr>
              <p:cNvPr id="4378" name="Google Shape;4378;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59"/>
            <p:cNvGrpSpPr/>
            <p:nvPr/>
          </p:nvGrpSpPr>
          <p:grpSpPr>
            <a:xfrm>
              <a:off x="3815519" y="4098388"/>
              <a:ext cx="147831" cy="291991"/>
              <a:chOff x="3527539" y="4476677"/>
              <a:chExt cx="159232" cy="314510"/>
            </a:xfrm>
          </p:grpSpPr>
          <p:sp>
            <p:nvSpPr>
              <p:cNvPr id="4381" name="Google Shape;438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59"/>
            <p:cNvGrpSpPr/>
            <p:nvPr/>
          </p:nvGrpSpPr>
          <p:grpSpPr>
            <a:xfrm>
              <a:off x="3511696" y="4098388"/>
              <a:ext cx="147831" cy="291991"/>
              <a:chOff x="3527539" y="4476677"/>
              <a:chExt cx="159232" cy="314510"/>
            </a:xfrm>
          </p:grpSpPr>
          <p:sp>
            <p:nvSpPr>
              <p:cNvPr id="4384" name="Google Shape;4384;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9"/>
            <p:cNvGrpSpPr/>
            <p:nvPr/>
          </p:nvGrpSpPr>
          <p:grpSpPr>
            <a:xfrm>
              <a:off x="3207874" y="4098388"/>
              <a:ext cx="147831" cy="291991"/>
              <a:chOff x="3527539" y="4476677"/>
              <a:chExt cx="159232" cy="314510"/>
            </a:xfrm>
          </p:grpSpPr>
          <p:sp>
            <p:nvSpPr>
              <p:cNvPr id="4387" name="Google Shape;4387;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9"/>
            <p:cNvGrpSpPr/>
            <p:nvPr/>
          </p:nvGrpSpPr>
          <p:grpSpPr>
            <a:xfrm>
              <a:off x="2933305" y="4097347"/>
              <a:ext cx="118572" cy="294074"/>
              <a:chOff x="3343310" y="4475555"/>
              <a:chExt cx="127717" cy="316753"/>
            </a:xfrm>
          </p:grpSpPr>
          <p:sp>
            <p:nvSpPr>
              <p:cNvPr id="4390" name="Google Shape;4390;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2" name="Google Shape;4392;p59"/>
          <p:cNvGrpSpPr/>
          <p:nvPr/>
        </p:nvGrpSpPr>
        <p:grpSpPr>
          <a:xfrm>
            <a:off x="4197138" y="963998"/>
            <a:ext cx="1430711" cy="751237"/>
            <a:chOff x="5159450" y="1919950"/>
            <a:chExt cx="1541050" cy="862500"/>
          </a:xfrm>
        </p:grpSpPr>
        <p:sp>
          <p:nvSpPr>
            <p:cNvPr id="4393" name="Google Shape;4393;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4394" name="Google Shape;4394;p59"/>
            <p:cNvGrpSpPr/>
            <p:nvPr/>
          </p:nvGrpSpPr>
          <p:grpSpPr>
            <a:xfrm>
              <a:off x="5159450" y="1919950"/>
              <a:ext cx="1541050" cy="862500"/>
              <a:chOff x="5159450" y="1919950"/>
              <a:chExt cx="1541050" cy="862500"/>
            </a:xfrm>
          </p:grpSpPr>
          <p:cxnSp>
            <p:nvCxnSpPr>
              <p:cNvPr id="4395" name="Google Shape;4395;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396" name="Google Shape;4396;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97" name="Google Shape;4397;p59"/>
          <p:cNvGrpSpPr/>
          <p:nvPr/>
        </p:nvGrpSpPr>
        <p:grpSpPr>
          <a:xfrm>
            <a:off x="4245275" y="2227768"/>
            <a:ext cx="1334436" cy="967914"/>
            <a:chOff x="4294923" y="2439811"/>
            <a:chExt cx="1334436" cy="967914"/>
          </a:xfrm>
        </p:grpSpPr>
        <p:grpSp>
          <p:nvGrpSpPr>
            <p:cNvPr id="4398" name="Google Shape;4398;p59"/>
            <p:cNvGrpSpPr/>
            <p:nvPr/>
          </p:nvGrpSpPr>
          <p:grpSpPr>
            <a:xfrm>
              <a:off x="4960455" y="2469658"/>
              <a:ext cx="668904" cy="885524"/>
              <a:chOff x="4960455" y="2469658"/>
              <a:chExt cx="668904" cy="885524"/>
            </a:xfrm>
          </p:grpSpPr>
          <p:sp>
            <p:nvSpPr>
              <p:cNvPr id="4399" name="Google Shape;4399;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59"/>
            <p:cNvGrpSpPr/>
            <p:nvPr/>
          </p:nvGrpSpPr>
          <p:grpSpPr>
            <a:xfrm>
              <a:off x="4294923" y="2469658"/>
              <a:ext cx="668951" cy="885524"/>
              <a:chOff x="4294923" y="2469658"/>
              <a:chExt cx="668951" cy="885524"/>
            </a:xfrm>
          </p:grpSpPr>
          <p:sp>
            <p:nvSpPr>
              <p:cNvPr id="4406" name="Google Shape;4406;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2" name="Google Shape;4412;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59"/>
          <p:cNvGrpSpPr/>
          <p:nvPr/>
        </p:nvGrpSpPr>
        <p:grpSpPr>
          <a:xfrm>
            <a:off x="4231478" y="3282213"/>
            <a:ext cx="1430949" cy="897289"/>
            <a:chOff x="4351371" y="3547942"/>
            <a:chExt cx="1345130" cy="843475"/>
          </a:xfrm>
        </p:grpSpPr>
        <p:grpSp>
          <p:nvGrpSpPr>
            <p:cNvPr id="4414" name="Google Shape;4414;p59"/>
            <p:cNvGrpSpPr/>
            <p:nvPr/>
          </p:nvGrpSpPr>
          <p:grpSpPr>
            <a:xfrm>
              <a:off x="4351371" y="4209917"/>
              <a:ext cx="1345130" cy="181500"/>
              <a:chOff x="4351371" y="4209917"/>
              <a:chExt cx="1345130" cy="181500"/>
            </a:xfrm>
          </p:grpSpPr>
          <p:sp>
            <p:nvSpPr>
              <p:cNvPr id="4415" name="Google Shape;4415;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6" name="Google Shape;4416;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417" name="Google Shape;4417;p59"/>
            <p:cNvGrpSpPr/>
            <p:nvPr/>
          </p:nvGrpSpPr>
          <p:grpSpPr>
            <a:xfrm>
              <a:off x="4403010" y="3985221"/>
              <a:ext cx="1109518" cy="181500"/>
              <a:chOff x="4403010" y="3985221"/>
              <a:chExt cx="1109518" cy="181500"/>
            </a:xfrm>
          </p:grpSpPr>
          <p:sp>
            <p:nvSpPr>
              <p:cNvPr id="4418" name="Google Shape;4418;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9" name="Google Shape;4419;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420" name="Google Shape;4420;p59"/>
            <p:cNvGrpSpPr/>
            <p:nvPr/>
          </p:nvGrpSpPr>
          <p:grpSpPr>
            <a:xfrm>
              <a:off x="4618704" y="3766582"/>
              <a:ext cx="807858" cy="181500"/>
              <a:chOff x="4618704" y="3766582"/>
              <a:chExt cx="807858" cy="181500"/>
            </a:xfrm>
          </p:grpSpPr>
          <p:sp>
            <p:nvSpPr>
              <p:cNvPr id="4421" name="Google Shape;4421;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2" name="Google Shape;4422;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423" name="Google Shape;4423;p59"/>
            <p:cNvGrpSpPr/>
            <p:nvPr/>
          </p:nvGrpSpPr>
          <p:grpSpPr>
            <a:xfrm>
              <a:off x="4735238" y="3547942"/>
              <a:ext cx="462839" cy="181500"/>
              <a:chOff x="4735238" y="3547942"/>
              <a:chExt cx="462839" cy="181500"/>
            </a:xfrm>
          </p:grpSpPr>
          <p:sp>
            <p:nvSpPr>
              <p:cNvPr id="4424" name="Google Shape;4424;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5" name="Google Shape;4425;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26" name="Google Shape;4426;p59"/>
          <p:cNvGrpSpPr/>
          <p:nvPr/>
        </p:nvGrpSpPr>
        <p:grpSpPr>
          <a:xfrm>
            <a:off x="7407836" y="2217537"/>
            <a:ext cx="1020955" cy="928853"/>
            <a:chOff x="926675" y="238125"/>
            <a:chExt cx="5755100" cy="5232975"/>
          </a:xfrm>
        </p:grpSpPr>
        <p:sp>
          <p:nvSpPr>
            <p:cNvPr id="4427" name="Google Shape;4427;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59"/>
          <p:cNvGrpSpPr/>
          <p:nvPr/>
        </p:nvGrpSpPr>
        <p:grpSpPr>
          <a:xfrm>
            <a:off x="715210" y="2616272"/>
            <a:ext cx="1695374" cy="1560837"/>
            <a:chOff x="727421" y="2828315"/>
            <a:chExt cx="1695374" cy="1560837"/>
          </a:xfrm>
        </p:grpSpPr>
        <p:grpSp>
          <p:nvGrpSpPr>
            <p:cNvPr id="4432" name="Google Shape;4432;p59"/>
            <p:cNvGrpSpPr/>
            <p:nvPr/>
          </p:nvGrpSpPr>
          <p:grpSpPr>
            <a:xfrm>
              <a:off x="727421" y="2828315"/>
              <a:ext cx="1695374" cy="1560837"/>
              <a:chOff x="734799" y="2782450"/>
              <a:chExt cx="1571100" cy="1577400"/>
            </a:xfrm>
          </p:grpSpPr>
          <p:cxnSp>
            <p:nvCxnSpPr>
              <p:cNvPr id="4433" name="Google Shape;4433;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434" name="Google Shape;4434;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435" name="Google Shape;4435;p59"/>
            <p:cNvGrpSpPr/>
            <p:nvPr/>
          </p:nvGrpSpPr>
          <p:grpSpPr>
            <a:xfrm>
              <a:off x="819108" y="2882501"/>
              <a:ext cx="1556791" cy="1426186"/>
              <a:chOff x="819108" y="2882501"/>
              <a:chExt cx="1556791" cy="1426186"/>
            </a:xfrm>
          </p:grpSpPr>
          <p:grpSp>
            <p:nvGrpSpPr>
              <p:cNvPr id="4436" name="Google Shape;4436;p59"/>
              <p:cNvGrpSpPr/>
              <p:nvPr/>
            </p:nvGrpSpPr>
            <p:grpSpPr>
              <a:xfrm>
                <a:off x="819108" y="2882501"/>
                <a:ext cx="103104" cy="1426186"/>
                <a:chOff x="4674013" y="3100904"/>
                <a:chExt cx="122758" cy="1698043"/>
              </a:xfrm>
            </p:grpSpPr>
            <p:sp>
              <p:nvSpPr>
                <p:cNvPr id="4437" name="Google Shape;4437;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59"/>
              <p:cNvGrpSpPr/>
              <p:nvPr/>
            </p:nvGrpSpPr>
            <p:grpSpPr>
              <a:xfrm>
                <a:off x="1062475" y="2882501"/>
                <a:ext cx="103104" cy="1426186"/>
                <a:chOff x="4940438" y="3100904"/>
                <a:chExt cx="122758" cy="1698043"/>
              </a:xfrm>
            </p:grpSpPr>
            <p:sp>
              <p:nvSpPr>
                <p:cNvPr id="4445" name="Google Shape;4445;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59"/>
              <p:cNvGrpSpPr/>
              <p:nvPr/>
            </p:nvGrpSpPr>
            <p:grpSpPr>
              <a:xfrm>
                <a:off x="1299324" y="2882501"/>
                <a:ext cx="103104" cy="1426186"/>
                <a:chOff x="5206863" y="3100904"/>
                <a:chExt cx="122758" cy="1698043"/>
              </a:xfrm>
            </p:grpSpPr>
            <p:sp>
              <p:nvSpPr>
                <p:cNvPr id="4453" name="Google Shape;4453;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1786057" y="2882501"/>
                <a:ext cx="103104" cy="1426186"/>
                <a:chOff x="6006138" y="3143629"/>
                <a:chExt cx="122758" cy="1698043"/>
              </a:xfrm>
            </p:grpSpPr>
            <p:sp>
              <p:nvSpPr>
                <p:cNvPr id="4461" name="Google Shape;4461;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59"/>
              <p:cNvGrpSpPr/>
              <p:nvPr/>
            </p:nvGrpSpPr>
            <p:grpSpPr>
              <a:xfrm>
                <a:off x="2029422" y="2882501"/>
                <a:ext cx="103104" cy="1426186"/>
                <a:chOff x="6805413" y="3100904"/>
                <a:chExt cx="122758" cy="1698043"/>
              </a:xfrm>
            </p:grpSpPr>
            <p:sp>
              <p:nvSpPr>
                <p:cNvPr id="4469" name="Google Shape;4469;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59"/>
              <p:cNvGrpSpPr/>
              <p:nvPr/>
            </p:nvGrpSpPr>
            <p:grpSpPr>
              <a:xfrm>
                <a:off x="2272795" y="2882501"/>
                <a:ext cx="103104" cy="1426186"/>
                <a:chOff x="5206863" y="3100904"/>
                <a:chExt cx="122758" cy="1698043"/>
              </a:xfrm>
            </p:grpSpPr>
            <p:sp>
              <p:nvSpPr>
                <p:cNvPr id="4477" name="Google Shape;4477;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1542694" y="2882501"/>
                <a:ext cx="103104" cy="1426186"/>
                <a:chOff x="6006138" y="3143629"/>
                <a:chExt cx="122758" cy="1698043"/>
              </a:xfrm>
            </p:grpSpPr>
            <p:sp>
              <p:nvSpPr>
                <p:cNvPr id="4485" name="Google Shape;4485;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92" name="Google Shape;4492;p59"/>
          <p:cNvGrpSpPr/>
          <p:nvPr/>
        </p:nvGrpSpPr>
        <p:grpSpPr>
          <a:xfrm>
            <a:off x="5671260" y="3305994"/>
            <a:ext cx="2749952" cy="870677"/>
            <a:chOff x="238125" y="1725700"/>
            <a:chExt cx="7139025" cy="2260325"/>
          </a:xfrm>
        </p:grpSpPr>
        <p:sp>
          <p:nvSpPr>
            <p:cNvPr id="4493" name="Google Shape;4493;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59"/>
          <p:cNvGrpSpPr/>
          <p:nvPr/>
        </p:nvGrpSpPr>
        <p:grpSpPr>
          <a:xfrm>
            <a:off x="5941424" y="2247740"/>
            <a:ext cx="1105452" cy="916747"/>
            <a:chOff x="5249100" y="1210600"/>
            <a:chExt cx="3502700" cy="2904775"/>
          </a:xfrm>
        </p:grpSpPr>
        <p:sp>
          <p:nvSpPr>
            <p:cNvPr id="4504" name="Google Shape;4504;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8" name="Google Shape;4508;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509" name="Google Shape;4509;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510" name="Google Shape;4510;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511" name="Google Shape;4511;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512" name="Google Shape;4512;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7123972" y="967158"/>
            <a:ext cx="1304650" cy="1124856"/>
            <a:chOff x="7287122" y="1165658"/>
            <a:chExt cx="1219413" cy="1051365"/>
          </a:xfrm>
        </p:grpSpPr>
        <p:grpSp>
          <p:nvGrpSpPr>
            <p:cNvPr id="4514" name="Google Shape;4514;p59"/>
            <p:cNvGrpSpPr/>
            <p:nvPr/>
          </p:nvGrpSpPr>
          <p:grpSpPr>
            <a:xfrm>
              <a:off x="7287122" y="1969723"/>
              <a:ext cx="1219413" cy="247300"/>
              <a:chOff x="7287122" y="1969723"/>
              <a:chExt cx="1219413" cy="247300"/>
            </a:xfrm>
          </p:grpSpPr>
          <p:sp>
            <p:nvSpPr>
              <p:cNvPr id="4515" name="Google Shape;4515;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9"/>
              <p:cNvGrpSpPr/>
              <p:nvPr/>
            </p:nvGrpSpPr>
            <p:grpSpPr>
              <a:xfrm>
                <a:off x="7287122" y="2063892"/>
                <a:ext cx="1151753" cy="73428"/>
                <a:chOff x="7287122" y="2063892"/>
                <a:chExt cx="1151753" cy="73428"/>
              </a:xfrm>
            </p:grpSpPr>
            <p:sp>
              <p:nvSpPr>
                <p:cNvPr id="4517" name="Google Shape;4517;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8" name="Google Shape;4518;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519" name="Google Shape;4519;p59"/>
            <p:cNvGrpSpPr/>
            <p:nvPr/>
          </p:nvGrpSpPr>
          <p:grpSpPr>
            <a:xfrm>
              <a:off x="7287122" y="1712201"/>
              <a:ext cx="1219403" cy="246767"/>
              <a:chOff x="7287122" y="1712201"/>
              <a:chExt cx="1219403" cy="246767"/>
            </a:xfrm>
          </p:grpSpPr>
          <p:sp>
            <p:nvSpPr>
              <p:cNvPr id="4520" name="Google Shape;4520;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59"/>
              <p:cNvGrpSpPr/>
              <p:nvPr/>
            </p:nvGrpSpPr>
            <p:grpSpPr>
              <a:xfrm>
                <a:off x="7287122" y="1842861"/>
                <a:ext cx="1005303" cy="73419"/>
                <a:chOff x="7287122" y="1842861"/>
                <a:chExt cx="1005303" cy="73419"/>
              </a:xfrm>
            </p:grpSpPr>
            <p:sp>
              <p:nvSpPr>
                <p:cNvPr id="4522" name="Google Shape;4522;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3" name="Google Shape;4523;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524" name="Google Shape;4524;p59"/>
            <p:cNvGrpSpPr/>
            <p:nvPr/>
          </p:nvGrpSpPr>
          <p:grpSpPr>
            <a:xfrm>
              <a:off x="7287122" y="1447520"/>
              <a:ext cx="1219403" cy="286667"/>
              <a:chOff x="7287122" y="1447520"/>
              <a:chExt cx="1219403" cy="286667"/>
            </a:xfrm>
          </p:grpSpPr>
          <p:sp>
            <p:nvSpPr>
              <p:cNvPr id="4525" name="Google Shape;4525;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59"/>
              <p:cNvGrpSpPr/>
              <p:nvPr/>
            </p:nvGrpSpPr>
            <p:grpSpPr>
              <a:xfrm>
                <a:off x="7287122" y="1581977"/>
                <a:ext cx="852803" cy="73428"/>
                <a:chOff x="7287122" y="1581977"/>
                <a:chExt cx="852803" cy="73428"/>
              </a:xfrm>
            </p:grpSpPr>
            <p:sp>
              <p:nvSpPr>
                <p:cNvPr id="4527" name="Google Shape;4527;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8" name="Google Shape;4528;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529" name="Google Shape;4529;p59"/>
            <p:cNvGrpSpPr/>
            <p:nvPr/>
          </p:nvGrpSpPr>
          <p:grpSpPr>
            <a:xfrm>
              <a:off x="7287122" y="1165658"/>
              <a:ext cx="1219403" cy="344253"/>
              <a:chOff x="7287122" y="1165658"/>
              <a:chExt cx="1219403" cy="344253"/>
            </a:xfrm>
          </p:grpSpPr>
          <p:sp>
            <p:nvSpPr>
              <p:cNvPr id="4530" name="Google Shape;4530;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1" name="Google Shape;4531;p59"/>
              <p:cNvGrpSpPr/>
              <p:nvPr/>
            </p:nvGrpSpPr>
            <p:grpSpPr>
              <a:xfrm>
                <a:off x="7287122" y="1341025"/>
                <a:ext cx="695703" cy="73419"/>
                <a:chOff x="7287122" y="1341025"/>
                <a:chExt cx="695703" cy="73419"/>
              </a:xfrm>
            </p:grpSpPr>
            <p:sp>
              <p:nvSpPr>
                <p:cNvPr id="4532" name="Google Shape;4532;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3" name="Google Shape;4533;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534" name="Google Shape;4534;p59"/>
          <p:cNvGrpSpPr/>
          <p:nvPr/>
        </p:nvGrpSpPr>
        <p:grpSpPr>
          <a:xfrm>
            <a:off x="5790464" y="973181"/>
            <a:ext cx="1397729" cy="1098540"/>
            <a:chOff x="5900602" y="1193063"/>
            <a:chExt cx="1299851" cy="1021707"/>
          </a:xfrm>
        </p:grpSpPr>
        <p:grpSp>
          <p:nvGrpSpPr>
            <p:cNvPr id="4535" name="Google Shape;4535;p59"/>
            <p:cNvGrpSpPr/>
            <p:nvPr/>
          </p:nvGrpSpPr>
          <p:grpSpPr>
            <a:xfrm>
              <a:off x="6520337" y="1193063"/>
              <a:ext cx="341815" cy="799959"/>
              <a:chOff x="6520337" y="1193063"/>
              <a:chExt cx="341815" cy="799959"/>
            </a:xfrm>
          </p:grpSpPr>
          <p:grpSp>
            <p:nvGrpSpPr>
              <p:cNvPr id="4536" name="Google Shape;4536;p59"/>
              <p:cNvGrpSpPr/>
              <p:nvPr/>
            </p:nvGrpSpPr>
            <p:grpSpPr>
              <a:xfrm>
                <a:off x="6520337" y="1589527"/>
                <a:ext cx="213950" cy="403494"/>
                <a:chOff x="6520337" y="1589527"/>
                <a:chExt cx="213950" cy="403494"/>
              </a:xfrm>
            </p:grpSpPr>
            <p:sp>
              <p:nvSpPr>
                <p:cNvPr id="4537" name="Google Shape;4537;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59"/>
              <p:cNvGrpSpPr/>
              <p:nvPr/>
            </p:nvGrpSpPr>
            <p:grpSpPr>
              <a:xfrm>
                <a:off x="6577204" y="1193063"/>
                <a:ext cx="284947" cy="464512"/>
                <a:chOff x="6577204" y="1193063"/>
                <a:chExt cx="284947" cy="464512"/>
              </a:xfrm>
            </p:grpSpPr>
            <p:sp>
              <p:nvSpPr>
                <p:cNvPr id="4540" name="Google Shape;4540;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1" name="Google Shape;4541;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542" name="Google Shape;4542;p59"/>
            <p:cNvGrpSpPr/>
            <p:nvPr/>
          </p:nvGrpSpPr>
          <p:grpSpPr>
            <a:xfrm>
              <a:off x="6238903" y="1193063"/>
              <a:ext cx="300475" cy="900152"/>
              <a:chOff x="6238903" y="1193063"/>
              <a:chExt cx="300475" cy="900152"/>
            </a:xfrm>
          </p:grpSpPr>
          <p:grpSp>
            <p:nvGrpSpPr>
              <p:cNvPr id="4543" name="Google Shape;4543;p59"/>
              <p:cNvGrpSpPr/>
              <p:nvPr/>
            </p:nvGrpSpPr>
            <p:grpSpPr>
              <a:xfrm>
                <a:off x="6290865" y="1489315"/>
                <a:ext cx="248514" cy="603900"/>
                <a:chOff x="6290865" y="1489315"/>
                <a:chExt cx="248514" cy="603900"/>
              </a:xfrm>
            </p:grpSpPr>
            <p:sp>
              <p:nvSpPr>
                <p:cNvPr id="4544" name="Google Shape;4544;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6238903" y="1193063"/>
                <a:ext cx="284947" cy="333087"/>
                <a:chOff x="6238903" y="1193063"/>
                <a:chExt cx="284947" cy="333087"/>
              </a:xfrm>
            </p:grpSpPr>
            <p:sp>
              <p:nvSpPr>
                <p:cNvPr id="4547" name="Google Shape;4547;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8" name="Google Shape;4548;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549" name="Google Shape;4549;p59"/>
            <p:cNvGrpSpPr/>
            <p:nvPr/>
          </p:nvGrpSpPr>
          <p:grpSpPr>
            <a:xfrm>
              <a:off x="5900602" y="1193063"/>
              <a:ext cx="444345" cy="1021707"/>
              <a:chOff x="5900602" y="1193063"/>
              <a:chExt cx="444345" cy="1021707"/>
            </a:xfrm>
          </p:grpSpPr>
          <p:grpSp>
            <p:nvGrpSpPr>
              <p:cNvPr id="4550" name="Google Shape;4550;p59"/>
              <p:cNvGrpSpPr/>
              <p:nvPr/>
            </p:nvGrpSpPr>
            <p:grpSpPr>
              <a:xfrm>
                <a:off x="6046501" y="1367785"/>
                <a:ext cx="298446" cy="846986"/>
                <a:chOff x="6046501" y="1367785"/>
                <a:chExt cx="298446" cy="846986"/>
              </a:xfrm>
            </p:grpSpPr>
            <p:sp>
              <p:nvSpPr>
                <p:cNvPr id="4551" name="Google Shape;4551;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9"/>
              <p:cNvGrpSpPr/>
              <p:nvPr/>
            </p:nvGrpSpPr>
            <p:grpSpPr>
              <a:xfrm>
                <a:off x="5900602" y="1193063"/>
                <a:ext cx="284947" cy="182312"/>
                <a:chOff x="5900602" y="1193063"/>
                <a:chExt cx="284947" cy="182312"/>
              </a:xfrm>
            </p:grpSpPr>
            <p:sp>
              <p:nvSpPr>
                <p:cNvPr id="4554" name="Google Shape;4554;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5" name="Google Shape;4555;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556" name="Google Shape;4556;p59"/>
            <p:cNvGrpSpPr/>
            <p:nvPr/>
          </p:nvGrpSpPr>
          <p:grpSpPr>
            <a:xfrm>
              <a:off x="6738300" y="1193063"/>
              <a:ext cx="462153" cy="707634"/>
              <a:chOff x="6738300" y="1193063"/>
              <a:chExt cx="462153" cy="707634"/>
            </a:xfrm>
          </p:grpSpPr>
          <p:grpSp>
            <p:nvGrpSpPr>
              <p:cNvPr id="4557" name="Google Shape;4557;p59"/>
              <p:cNvGrpSpPr/>
              <p:nvPr/>
            </p:nvGrpSpPr>
            <p:grpSpPr>
              <a:xfrm>
                <a:off x="6915505" y="1193063"/>
                <a:ext cx="284947" cy="597387"/>
                <a:chOff x="6915505" y="1193063"/>
                <a:chExt cx="284947" cy="597387"/>
              </a:xfrm>
            </p:grpSpPr>
            <p:sp>
              <p:nvSpPr>
                <p:cNvPr id="4558" name="Google Shape;4558;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9" name="Google Shape;4559;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560" name="Google Shape;4560;p59"/>
              <p:cNvGrpSpPr/>
              <p:nvPr/>
            </p:nvGrpSpPr>
            <p:grpSpPr>
              <a:xfrm>
                <a:off x="6738300" y="1684725"/>
                <a:ext cx="230066" cy="215971"/>
                <a:chOff x="6738300" y="1684725"/>
                <a:chExt cx="230066" cy="215971"/>
              </a:xfrm>
            </p:grpSpPr>
            <p:sp>
              <p:nvSpPr>
                <p:cNvPr id="4561" name="Google Shape;4561;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566"/>
        <p:cNvGrpSpPr/>
        <p:nvPr/>
      </p:nvGrpSpPr>
      <p:grpSpPr>
        <a:xfrm>
          <a:off x="0" y="0"/>
          <a:ext cx="0" cy="0"/>
          <a:chOff x="0" y="0"/>
          <a:chExt cx="0" cy="0"/>
        </a:xfrm>
      </p:grpSpPr>
      <p:grpSp>
        <p:nvGrpSpPr>
          <p:cNvPr id="4567" name="Google Shape;4567;p60"/>
          <p:cNvGrpSpPr/>
          <p:nvPr/>
        </p:nvGrpSpPr>
        <p:grpSpPr>
          <a:xfrm>
            <a:off x="821785" y="2307635"/>
            <a:ext cx="339235" cy="298186"/>
            <a:chOff x="898875" y="244725"/>
            <a:chExt cx="481800" cy="423500"/>
          </a:xfrm>
        </p:grpSpPr>
        <p:sp>
          <p:nvSpPr>
            <p:cNvPr id="4568" name="Google Shape;4568;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2" name="Google Shape;4572;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60"/>
          <p:cNvGrpSpPr/>
          <p:nvPr/>
        </p:nvGrpSpPr>
        <p:grpSpPr>
          <a:xfrm>
            <a:off x="1260167" y="2287103"/>
            <a:ext cx="298169" cy="339253"/>
            <a:chOff x="1529350" y="258825"/>
            <a:chExt cx="423475" cy="481825"/>
          </a:xfrm>
        </p:grpSpPr>
        <p:sp>
          <p:nvSpPr>
            <p:cNvPr id="4575" name="Google Shape;4575;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7" name="Google Shape;4577;p60"/>
          <p:cNvGrpSpPr/>
          <p:nvPr/>
        </p:nvGrpSpPr>
        <p:grpSpPr>
          <a:xfrm>
            <a:off x="2102437" y="2287102"/>
            <a:ext cx="298169" cy="339253"/>
            <a:chOff x="2707500" y="249400"/>
            <a:chExt cx="423475" cy="481825"/>
          </a:xfrm>
        </p:grpSpPr>
        <p:sp>
          <p:nvSpPr>
            <p:cNvPr id="4578" name="Google Shape;4578;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0" name="Google Shape;4580;p60"/>
          <p:cNvGrpSpPr/>
          <p:nvPr/>
        </p:nvGrpSpPr>
        <p:grpSpPr>
          <a:xfrm>
            <a:off x="2516052" y="2287428"/>
            <a:ext cx="305386" cy="338602"/>
            <a:chOff x="3300325" y="249875"/>
            <a:chExt cx="433725" cy="480900"/>
          </a:xfrm>
        </p:grpSpPr>
        <p:sp>
          <p:nvSpPr>
            <p:cNvPr id="4581" name="Google Shape;4581;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4" name="Google Shape;4584;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7" name="Google Shape;4587;p60"/>
          <p:cNvGrpSpPr/>
          <p:nvPr/>
        </p:nvGrpSpPr>
        <p:grpSpPr>
          <a:xfrm>
            <a:off x="1653142" y="2367273"/>
            <a:ext cx="340890" cy="178912"/>
            <a:chOff x="2084325" y="363300"/>
            <a:chExt cx="484150" cy="254100"/>
          </a:xfrm>
        </p:grpSpPr>
        <p:sp>
          <p:nvSpPr>
            <p:cNvPr id="4588" name="Google Shape;4588;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9" name="Google Shape;4589;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0" name="Google Shape;4590;p60"/>
          <p:cNvGrpSpPr/>
          <p:nvPr/>
        </p:nvGrpSpPr>
        <p:grpSpPr>
          <a:xfrm>
            <a:off x="2905137" y="2287349"/>
            <a:ext cx="352349" cy="338760"/>
            <a:chOff x="3854700" y="249750"/>
            <a:chExt cx="500425" cy="481125"/>
          </a:xfrm>
        </p:grpSpPr>
        <p:sp>
          <p:nvSpPr>
            <p:cNvPr id="4591" name="Google Shape;4591;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2" name="Google Shape;4592;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8" name="Google Shape;4598;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9" name="Google Shape;4599;p60"/>
          <p:cNvGrpSpPr/>
          <p:nvPr/>
        </p:nvGrpSpPr>
        <p:grpSpPr>
          <a:xfrm>
            <a:off x="3323126" y="2287349"/>
            <a:ext cx="352349" cy="338760"/>
            <a:chOff x="4447550" y="249750"/>
            <a:chExt cx="500425" cy="481125"/>
          </a:xfrm>
        </p:grpSpPr>
        <p:sp>
          <p:nvSpPr>
            <p:cNvPr id="4600" name="Google Shape;4600;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2" name="Google Shape;4602;p60"/>
          <p:cNvGrpSpPr/>
          <p:nvPr/>
        </p:nvGrpSpPr>
        <p:grpSpPr>
          <a:xfrm>
            <a:off x="3752328" y="2287102"/>
            <a:ext cx="339253" cy="339253"/>
            <a:chOff x="5049725" y="249400"/>
            <a:chExt cx="481825" cy="481825"/>
          </a:xfrm>
        </p:grpSpPr>
        <p:sp>
          <p:nvSpPr>
            <p:cNvPr id="4603" name="Google Shape;4603;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4" name="Google Shape;4604;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5" name="Google Shape;4605;p60"/>
          <p:cNvGrpSpPr/>
          <p:nvPr/>
        </p:nvGrpSpPr>
        <p:grpSpPr>
          <a:xfrm>
            <a:off x="4166269" y="2287102"/>
            <a:ext cx="339253" cy="339253"/>
            <a:chOff x="5660400" y="238125"/>
            <a:chExt cx="481825" cy="481825"/>
          </a:xfrm>
        </p:grpSpPr>
        <p:sp>
          <p:nvSpPr>
            <p:cNvPr id="4606" name="Google Shape;4606;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60"/>
          <p:cNvGrpSpPr/>
          <p:nvPr/>
        </p:nvGrpSpPr>
        <p:grpSpPr>
          <a:xfrm>
            <a:off x="4582955" y="2287102"/>
            <a:ext cx="339253" cy="339253"/>
            <a:chOff x="6235400" y="249400"/>
            <a:chExt cx="481825" cy="481825"/>
          </a:xfrm>
        </p:grpSpPr>
        <p:sp>
          <p:nvSpPr>
            <p:cNvPr id="4609" name="Google Shape;4609;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2" name="Google Shape;4612;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4" name="Google Shape;4614;p60"/>
          <p:cNvGrpSpPr/>
          <p:nvPr/>
        </p:nvGrpSpPr>
        <p:grpSpPr>
          <a:xfrm>
            <a:off x="821301" y="2731810"/>
            <a:ext cx="340204" cy="298116"/>
            <a:chOff x="899850" y="871450"/>
            <a:chExt cx="483175" cy="423400"/>
          </a:xfrm>
        </p:grpSpPr>
        <p:sp>
          <p:nvSpPr>
            <p:cNvPr id="4615" name="Google Shape;4615;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7" name="Google Shape;4617;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19" name="Google Shape;4619;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20" name="Google Shape;4620;p60"/>
          <p:cNvGrpSpPr/>
          <p:nvPr/>
        </p:nvGrpSpPr>
        <p:grpSpPr>
          <a:xfrm>
            <a:off x="1653301" y="2711232"/>
            <a:ext cx="340573" cy="339271"/>
            <a:chOff x="2085450" y="842250"/>
            <a:chExt cx="483700" cy="481850"/>
          </a:xfrm>
        </p:grpSpPr>
        <p:sp>
          <p:nvSpPr>
            <p:cNvPr id="4621" name="Google Shape;4621;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2" name="Google Shape;4622;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3" name="Google Shape;4623;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4" name="Google Shape;4624;p60"/>
          <p:cNvGrpSpPr/>
          <p:nvPr/>
        </p:nvGrpSpPr>
        <p:grpSpPr>
          <a:xfrm>
            <a:off x="2081868" y="2711241"/>
            <a:ext cx="339306" cy="339253"/>
            <a:chOff x="2685825" y="840375"/>
            <a:chExt cx="481900" cy="481825"/>
          </a:xfrm>
        </p:grpSpPr>
        <p:sp>
          <p:nvSpPr>
            <p:cNvPr id="4625" name="Google Shape;4625;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7" name="Google Shape;4627;p60"/>
          <p:cNvGrpSpPr/>
          <p:nvPr/>
        </p:nvGrpSpPr>
        <p:grpSpPr>
          <a:xfrm>
            <a:off x="2493529" y="2710924"/>
            <a:ext cx="350431" cy="339887"/>
            <a:chOff x="3270675" y="841800"/>
            <a:chExt cx="497700" cy="482725"/>
          </a:xfrm>
        </p:grpSpPr>
        <p:sp>
          <p:nvSpPr>
            <p:cNvPr id="4628" name="Google Shape;4628;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31" name="Google Shape;4631;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32" name="Google Shape;4632;p60"/>
          <p:cNvGrpSpPr/>
          <p:nvPr/>
        </p:nvGrpSpPr>
        <p:grpSpPr>
          <a:xfrm>
            <a:off x="3329675" y="2731783"/>
            <a:ext cx="339253" cy="298169"/>
            <a:chOff x="4467200" y="877100"/>
            <a:chExt cx="481825" cy="423475"/>
          </a:xfrm>
        </p:grpSpPr>
        <p:sp>
          <p:nvSpPr>
            <p:cNvPr id="4633" name="Google Shape;4633;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6" name="Google Shape;4636;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7" name="Google Shape;4637;p60"/>
          <p:cNvGrpSpPr/>
          <p:nvPr/>
        </p:nvGrpSpPr>
        <p:grpSpPr>
          <a:xfrm>
            <a:off x="3744565" y="2711232"/>
            <a:ext cx="354778" cy="339271"/>
            <a:chOff x="5045500" y="842250"/>
            <a:chExt cx="503875" cy="481850"/>
          </a:xfrm>
        </p:grpSpPr>
        <p:sp>
          <p:nvSpPr>
            <p:cNvPr id="4638" name="Google Shape;4638;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0" name="Google Shape;4640;p60"/>
          <p:cNvGrpSpPr/>
          <p:nvPr/>
        </p:nvGrpSpPr>
        <p:grpSpPr>
          <a:xfrm>
            <a:off x="4167413" y="2737451"/>
            <a:ext cx="336965" cy="286833"/>
            <a:chOff x="5645200" y="879425"/>
            <a:chExt cx="478575" cy="407375"/>
          </a:xfrm>
        </p:grpSpPr>
        <p:sp>
          <p:nvSpPr>
            <p:cNvPr id="4641" name="Google Shape;4641;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5" name="Google Shape;4645;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7" name="Google Shape;4647;p60"/>
          <p:cNvGrpSpPr/>
          <p:nvPr/>
        </p:nvGrpSpPr>
        <p:grpSpPr>
          <a:xfrm>
            <a:off x="4603488" y="2711241"/>
            <a:ext cx="298186" cy="339253"/>
            <a:chOff x="6264525" y="842250"/>
            <a:chExt cx="423500" cy="481825"/>
          </a:xfrm>
        </p:grpSpPr>
        <p:sp>
          <p:nvSpPr>
            <p:cNvPr id="4648" name="Google Shape;4648;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0" name="Google Shape;4650;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60"/>
          <p:cNvGrpSpPr/>
          <p:nvPr/>
        </p:nvGrpSpPr>
        <p:grpSpPr>
          <a:xfrm>
            <a:off x="821776" y="3125895"/>
            <a:ext cx="339253" cy="339253"/>
            <a:chOff x="900750" y="1436075"/>
            <a:chExt cx="481825" cy="481825"/>
          </a:xfrm>
        </p:grpSpPr>
        <p:sp>
          <p:nvSpPr>
            <p:cNvPr id="4656" name="Google Shape;4656;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0" name="Google Shape;4660;p60"/>
          <p:cNvGrpSpPr/>
          <p:nvPr/>
        </p:nvGrpSpPr>
        <p:grpSpPr>
          <a:xfrm>
            <a:off x="1239624" y="3186183"/>
            <a:ext cx="339253" cy="218676"/>
            <a:chOff x="1492675" y="1520750"/>
            <a:chExt cx="481825" cy="310575"/>
          </a:xfrm>
        </p:grpSpPr>
        <p:sp>
          <p:nvSpPr>
            <p:cNvPr id="4661" name="Google Shape;4661;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3" name="Google Shape;4663;p60"/>
          <p:cNvGrpSpPr/>
          <p:nvPr/>
        </p:nvGrpSpPr>
        <p:grpSpPr>
          <a:xfrm>
            <a:off x="1647421" y="3125877"/>
            <a:ext cx="352332" cy="339288"/>
            <a:chOff x="2071000" y="1435025"/>
            <a:chExt cx="500400" cy="481875"/>
          </a:xfrm>
        </p:grpSpPr>
        <p:sp>
          <p:nvSpPr>
            <p:cNvPr id="4664" name="Google Shape;4664;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7" name="Google Shape;4667;p60"/>
          <p:cNvGrpSpPr/>
          <p:nvPr/>
        </p:nvGrpSpPr>
        <p:grpSpPr>
          <a:xfrm>
            <a:off x="2075584" y="3146709"/>
            <a:ext cx="351874" cy="297623"/>
            <a:chOff x="2678350" y="1464650"/>
            <a:chExt cx="499750" cy="422700"/>
          </a:xfrm>
        </p:grpSpPr>
        <p:sp>
          <p:nvSpPr>
            <p:cNvPr id="4668" name="Google Shape;4668;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9" name="Google Shape;4669;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1" name="Google Shape;4671;p60"/>
          <p:cNvGrpSpPr/>
          <p:nvPr/>
        </p:nvGrpSpPr>
        <p:grpSpPr>
          <a:xfrm>
            <a:off x="2499118" y="3125895"/>
            <a:ext cx="339253" cy="339253"/>
            <a:chOff x="3271200" y="1435075"/>
            <a:chExt cx="481825" cy="481825"/>
          </a:xfrm>
        </p:grpSpPr>
        <p:sp>
          <p:nvSpPr>
            <p:cNvPr id="4672" name="Google Shape;4672;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4" name="Google Shape;4674;p60"/>
          <p:cNvGrpSpPr/>
          <p:nvPr/>
        </p:nvGrpSpPr>
        <p:grpSpPr>
          <a:xfrm>
            <a:off x="2909591" y="3125877"/>
            <a:ext cx="343442" cy="339288"/>
            <a:chOff x="3858100" y="1435075"/>
            <a:chExt cx="487775" cy="481875"/>
          </a:xfrm>
        </p:grpSpPr>
        <p:sp>
          <p:nvSpPr>
            <p:cNvPr id="4675" name="Google Shape;4675;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0" name="Google Shape;4680;p60"/>
          <p:cNvGrpSpPr/>
          <p:nvPr/>
        </p:nvGrpSpPr>
        <p:grpSpPr>
          <a:xfrm>
            <a:off x="3329674" y="3125895"/>
            <a:ext cx="339253" cy="339253"/>
            <a:chOff x="4456875" y="1435075"/>
            <a:chExt cx="481825" cy="481825"/>
          </a:xfrm>
        </p:grpSpPr>
        <p:sp>
          <p:nvSpPr>
            <p:cNvPr id="4681" name="Google Shape;4681;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2" name="Google Shape;4682;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0" name="Google Shape;4690;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4" name="Google Shape;4694;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5" name="Google Shape;4695;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0" name="Google Shape;4700;p60"/>
          <p:cNvGrpSpPr/>
          <p:nvPr/>
        </p:nvGrpSpPr>
        <p:grpSpPr>
          <a:xfrm>
            <a:off x="3750665" y="3125886"/>
            <a:ext cx="342580" cy="339271"/>
            <a:chOff x="5049725" y="1435050"/>
            <a:chExt cx="486550" cy="481850"/>
          </a:xfrm>
        </p:grpSpPr>
        <p:sp>
          <p:nvSpPr>
            <p:cNvPr id="4701" name="Google Shape;4701;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3" name="Google Shape;4703;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60"/>
          <p:cNvGrpSpPr/>
          <p:nvPr/>
        </p:nvGrpSpPr>
        <p:grpSpPr>
          <a:xfrm>
            <a:off x="4166216" y="3125895"/>
            <a:ext cx="339359" cy="339253"/>
            <a:chOff x="5642475" y="1435075"/>
            <a:chExt cx="481975" cy="481825"/>
          </a:xfrm>
        </p:grpSpPr>
        <p:sp>
          <p:nvSpPr>
            <p:cNvPr id="4706" name="Google Shape;4706;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9" name="Google Shape;4709;p60"/>
          <p:cNvGrpSpPr/>
          <p:nvPr/>
        </p:nvGrpSpPr>
        <p:grpSpPr>
          <a:xfrm>
            <a:off x="4580702" y="3125886"/>
            <a:ext cx="343759" cy="339271"/>
            <a:chOff x="6232000" y="1435050"/>
            <a:chExt cx="488225" cy="481850"/>
          </a:xfrm>
        </p:grpSpPr>
        <p:sp>
          <p:nvSpPr>
            <p:cNvPr id="4710" name="Google Shape;4710;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2" name="Google Shape;4712;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3" name="Google Shape;4713;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5" name="Google Shape;4715;p60"/>
          <p:cNvGrpSpPr/>
          <p:nvPr/>
        </p:nvGrpSpPr>
        <p:grpSpPr>
          <a:xfrm>
            <a:off x="841438" y="3539545"/>
            <a:ext cx="299929" cy="337792"/>
            <a:chOff x="924450" y="2028975"/>
            <a:chExt cx="425975" cy="479750"/>
          </a:xfrm>
        </p:grpSpPr>
        <p:sp>
          <p:nvSpPr>
            <p:cNvPr id="4716" name="Google Shape;4716;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9" name="Google Shape;4719;p60"/>
          <p:cNvGrpSpPr/>
          <p:nvPr/>
        </p:nvGrpSpPr>
        <p:grpSpPr>
          <a:xfrm>
            <a:off x="1653934" y="3559347"/>
            <a:ext cx="339306" cy="298186"/>
            <a:chOff x="2085450" y="2057100"/>
            <a:chExt cx="481900" cy="423500"/>
          </a:xfrm>
        </p:grpSpPr>
        <p:sp>
          <p:nvSpPr>
            <p:cNvPr id="4720" name="Google Shape;4720;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3" name="Google Shape;4723;p60"/>
          <p:cNvGrpSpPr/>
          <p:nvPr/>
        </p:nvGrpSpPr>
        <p:grpSpPr>
          <a:xfrm>
            <a:off x="2081868" y="3582592"/>
            <a:ext cx="339306" cy="251698"/>
            <a:chOff x="2678275" y="2090100"/>
            <a:chExt cx="481900" cy="357475"/>
          </a:xfrm>
        </p:grpSpPr>
        <p:sp>
          <p:nvSpPr>
            <p:cNvPr id="4724" name="Google Shape;4724;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7" name="Google Shape;4727;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60"/>
          <p:cNvGrpSpPr/>
          <p:nvPr/>
        </p:nvGrpSpPr>
        <p:grpSpPr>
          <a:xfrm>
            <a:off x="2559072" y="3594790"/>
            <a:ext cx="219345" cy="227301"/>
            <a:chOff x="3357325" y="2093500"/>
            <a:chExt cx="311525" cy="322825"/>
          </a:xfrm>
        </p:grpSpPr>
        <p:sp>
          <p:nvSpPr>
            <p:cNvPr id="4730" name="Google Shape;4730;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33" name="Google Shape;4733;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34" name="Google Shape;4734;p60"/>
          <p:cNvGrpSpPr/>
          <p:nvPr/>
        </p:nvGrpSpPr>
        <p:grpSpPr>
          <a:xfrm>
            <a:off x="3353262" y="3538814"/>
            <a:ext cx="292078" cy="339253"/>
            <a:chOff x="4492800" y="2027925"/>
            <a:chExt cx="414825" cy="481825"/>
          </a:xfrm>
        </p:grpSpPr>
        <p:sp>
          <p:nvSpPr>
            <p:cNvPr id="4735" name="Google Shape;4735;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60"/>
          <p:cNvGrpSpPr/>
          <p:nvPr/>
        </p:nvGrpSpPr>
        <p:grpSpPr>
          <a:xfrm>
            <a:off x="3752354" y="3538805"/>
            <a:ext cx="339200" cy="339271"/>
            <a:chOff x="5049725" y="2027900"/>
            <a:chExt cx="481750" cy="481850"/>
          </a:xfrm>
        </p:grpSpPr>
        <p:sp>
          <p:nvSpPr>
            <p:cNvPr id="4738" name="Google Shape;4738;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6" name="Google Shape;4746;p60"/>
          <p:cNvGrpSpPr/>
          <p:nvPr/>
        </p:nvGrpSpPr>
        <p:grpSpPr>
          <a:xfrm>
            <a:off x="4225950" y="3538893"/>
            <a:ext cx="219890" cy="339095"/>
            <a:chOff x="5726350" y="2028150"/>
            <a:chExt cx="312300" cy="481600"/>
          </a:xfrm>
        </p:grpSpPr>
        <p:sp>
          <p:nvSpPr>
            <p:cNvPr id="4747" name="Google Shape;4747;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0" name="Google Shape;4750;p60"/>
          <p:cNvGrpSpPr/>
          <p:nvPr/>
        </p:nvGrpSpPr>
        <p:grpSpPr>
          <a:xfrm>
            <a:off x="4586141" y="3542000"/>
            <a:ext cx="332881" cy="332881"/>
            <a:chOff x="6239925" y="2032450"/>
            <a:chExt cx="472775" cy="472775"/>
          </a:xfrm>
        </p:grpSpPr>
        <p:sp>
          <p:nvSpPr>
            <p:cNvPr id="4751" name="Google Shape;4751;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3" name="Google Shape;4753;p60"/>
          <p:cNvGrpSpPr/>
          <p:nvPr/>
        </p:nvGrpSpPr>
        <p:grpSpPr>
          <a:xfrm>
            <a:off x="5035233" y="2364092"/>
            <a:ext cx="334641" cy="185425"/>
            <a:chOff x="903075" y="2730000"/>
            <a:chExt cx="475275" cy="263350"/>
          </a:xfrm>
        </p:grpSpPr>
        <p:sp>
          <p:nvSpPr>
            <p:cNvPr id="4754" name="Google Shape;4754;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7" name="Google Shape;4757;p60"/>
          <p:cNvGrpSpPr/>
          <p:nvPr/>
        </p:nvGrpSpPr>
        <p:grpSpPr>
          <a:xfrm>
            <a:off x="1239624" y="3538814"/>
            <a:ext cx="339253" cy="339253"/>
            <a:chOff x="1492675" y="2027925"/>
            <a:chExt cx="481825" cy="481825"/>
          </a:xfrm>
        </p:grpSpPr>
        <p:sp>
          <p:nvSpPr>
            <p:cNvPr id="4758" name="Google Shape;4758;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0" name="Google Shape;4760;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3" name="Google Shape;4763;p60"/>
          <p:cNvGrpSpPr/>
          <p:nvPr/>
        </p:nvGrpSpPr>
        <p:grpSpPr>
          <a:xfrm>
            <a:off x="5466000" y="2287178"/>
            <a:ext cx="339253" cy="339253"/>
            <a:chOff x="1492675" y="2620775"/>
            <a:chExt cx="481825" cy="481825"/>
          </a:xfrm>
        </p:grpSpPr>
        <p:sp>
          <p:nvSpPr>
            <p:cNvPr id="4764" name="Google Shape;4764;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66" name="Google Shape;4766;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67" name="Google Shape;4767;p60"/>
          <p:cNvGrpSpPr/>
          <p:nvPr/>
        </p:nvGrpSpPr>
        <p:grpSpPr>
          <a:xfrm>
            <a:off x="6289754" y="2303161"/>
            <a:ext cx="333585" cy="307287"/>
            <a:chOff x="2682350" y="2643425"/>
            <a:chExt cx="473775" cy="436425"/>
          </a:xfrm>
        </p:grpSpPr>
        <p:sp>
          <p:nvSpPr>
            <p:cNvPr id="4768" name="Google Shape;4768;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5" name="Google Shape;4775;p60"/>
          <p:cNvGrpSpPr/>
          <p:nvPr/>
        </p:nvGrpSpPr>
        <p:grpSpPr>
          <a:xfrm>
            <a:off x="6755243" y="2287178"/>
            <a:ext cx="238531" cy="339253"/>
            <a:chOff x="3342725" y="2620775"/>
            <a:chExt cx="338775" cy="481825"/>
          </a:xfrm>
        </p:grpSpPr>
        <p:sp>
          <p:nvSpPr>
            <p:cNvPr id="4776" name="Google Shape;4776;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7" name="Google Shape;4777;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60"/>
          <p:cNvGrpSpPr/>
          <p:nvPr/>
        </p:nvGrpSpPr>
        <p:grpSpPr>
          <a:xfrm>
            <a:off x="7148994" y="2287178"/>
            <a:ext cx="278296" cy="339253"/>
            <a:chOff x="3907325" y="2620775"/>
            <a:chExt cx="395250" cy="481825"/>
          </a:xfrm>
        </p:grpSpPr>
        <p:sp>
          <p:nvSpPr>
            <p:cNvPr id="4780" name="Google Shape;4780;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4" name="Google Shape;4784;p60"/>
          <p:cNvGrpSpPr/>
          <p:nvPr/>
        </p:nvGrpSpPr>
        <p:grpSpPr>
          <a:xfrm>
            <a:off x="7542181" y="2297783"/>
            <a:ext cx="339253" cy="318042"/>
            <a:chOff x="4456875" y="2635825"/>
            <a:chExt cx="481825" cy="451700"/>
          </a:xfrm>
        </p:grpSpPr>
        <p:sp>
          <p:nvSpPr>
            <p:cNvPr id="4785" name="Google Shape;4785;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6" name="Google Shape;4786;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1" name="Google Shape;4791;p60"/>
          <p:cNvGrpSpPr/>
          <p:nvPr/>
        </p:nvGrpSpPr>
        <p:grpSpPr>
          <a:xfrm>
            <a:off x="7967105" y="2297783"/>
            <a:ext cx="339253" cy="318042"/>
            <a:chOff x="5049725" y="2635825"/>
            <a:chExt cx="481825" cy="451700"/>
          </a:xfrm>
        </p:grpSpPr>
        <p:sp>
          <p:nvSpPr>
            <p:cNvPr id="4792" name="Google Shape;4792;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5" name="Google Shape;4795;p60"/>
          <p:cNvGrpSpPr/>
          <p:nvPr/>
        </p:nvGrpSpPr>
        <p:grpSpPr>
          <a:xfrm>
            <a:off x="2211475" y="3952243"/>
            <a:ext cx="338566" cy="338373"/>
            <a:chOff x="5643000" y="2621375"/>
            <a:chExt cx="480850" cy="480575"/>
          </a:xfrm>
        </p:grpSpPr>
        <p:sp>
          <p:nvSpPr>
            <p:cNvPr id="4796" name="Google Shape;4796;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3" name="Google Shape;4803;p60"/>
          <p:cNvGrpSpPr/>
          <p:nvPr/>
        </p:nvGrpSpPr>
        <p:grpSpPr>
          <a:xfrm>
            <a:off x="4032695" y="3951803"/>
            <a:ext cx="339359" cy="339253"/>
            <a:chOff x="6235250" y="2620775"/>
            <a:chExt cx="481975" cy="481825"/>
          </a:xfrm>
        </p:grpSpPr>
        <p:sp>
          <p:nvSpPr>
            <p:cNvPr id="4804" name="Google Shape;4804;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9" name="Google Shape;4809;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0" name="Google Shape;4810;p60"/>
          <p:cNvGrpSpPr/>
          <p:nvPr/>
        </p:nvGrpSpPr>
        <p:grpSpPr>
          <a:xfrm>
            <a:off x="5465078" y="2711317"/>
            <a:ext cx="341101" cy="339253"/>
            <a:chOff x="1535000" y="3223325"/>
            <a:chExt cx="484450" cy="481825"/>
          </a:xfrm>
        </p:grpSpPr>
        <p:sp>
          <p:nvSpPr>
            <p:cNvPr id="4811" name="Google Shape;4811;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4" name="Google Shape;4814;p60"/>
          <p:cNvGrpSpPr/>
          <p:nvPr/>
        </p:nvGrpSpPr>
        <p:grpSpPr>
          <a:xfrm>
            <a:off x="5872645" y="2746618"/>
            <a:ext cx="339253" cy="268649"/>
            <a:chOff x="2085525" y="3263750"/>
            <a:chExt cx="481825" cy="381550"/>
          </a:xfrm>
        </p:grpSpPr>
        <p:sp>
          <p:nvSpPr>
            <p:cNvPr id="4815" name="Google Shape;4815;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17" name="Google Shape;4817;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18" name="Google Shape;4818;p60"/>
          <p:cNvGrpSpPr/>
          <p:nvPr/>
        </p:nvGrpSpPr>
        <p:grpSpPr>
          <a:xfrm>
            <a:off x="6704407" y="2711308"/>
            <a:ext cx="340204" cy="339271"/>
            <a:chOff x="3270450" y="3213625"/>
            <a:chExt cx="483175" cy="481850"/>
          </a:xfrm>
        </p:grpSpPr>
        <p:sp>
          <p:nvSpPr>
            <p:cNvPr id="4819" name="Google Shape;4819;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1" name="Google Shape;4821;p60"/>
          <p:cNvGrpSpPr/>
          <p:nvPr/>
        </p:nvGrpSpPr>
        <p:grpSpPr>
          <a:xfrm>
            <a:off x="7203676" y="2711317"/>
            <a:ext cx="168931" cy="339253"/>
            <a:chOff x="3984950" y="3213600"/>
            <a:chExt cx="239925" cy="481825"/>
          </a:xfrm>
        </p:grpSpPr>
        <p:sp>
          <p:nvSpPr>
            <p:cNvPr id="4822" name="Google Shape;4822;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24" name="Google Shape;4824;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26" name="Google Shape;4826;p60"/>
          <p:cNvGrpSpPr/>
          <p:nvPr/>
        </p:nvGrpSpPr>
        <p:grpSpPr>
          <a:xfrm>
            <a:off x="1736111" y="3981487"/>
            <a:ext cx="355218" cy="279880"/>
            <a:chOff x="5629975" y="3255775"/>
            <a:chExt cx="504500" cy="397500"/>
          </a:xfrm>
        </p:grpSpPr>
        <p:sp>
          <p:nvSpPr>
            <p:cNvPr id="4827" name="Google Shape;4827;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9" name="Google Shape;4829;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2" name="Google Shape;4832;p60"/>
          <p:cNvGrpSpPr/>
          <p:nvPr/>
        </p:nvGrpSpPr>
        <p:grpSpPr>
          <a:xfrm>
            <a:off x="3572294" y="3981593"/>
            <a:ext cx="340256" cy="279669"/>
            <a:chOff x="6234950" y="3255925"/>
            <a:chExt cx="483250" cy="397200"/>
          </a:xfrm>
        </p:grpSpPr>
        <p:sp>
          <p:nvSpPr>
            <p:cNvPr id="4833" name="Google Shape;4833;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60"/>
          <p:cNvGrpSpPr/>
          <p:nvPr/>
        </p:nvGrpSpPr>
        <p:grpSpPr>
          <a:xfrm>
            <a:off x="5043532" y="3125970"/>
            <a:ext cx="318042" cy="339253"/>
            <a:chOff x="914900" y="3806450"/>
            <a:chExt cx="451700" cy="481825"/>
          </a:xfrm>
        </p:grpSpPr>
        <p:sp>
          <p:nvSpPr>
            <p:cNvPr id="4840" name="Google Shape;4840;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5" name="Google Shape;4845;p60"/>
          <p:cNvGrpSpPr/>
          <p:nvPr/>
        </p:nvGrpSpPr>
        <p:grpSpPr>
          <a:xfrm>
            <a:off x="5462454" y="3125785"/>
            <a:ext cx="346347" cy="339623"/>
            <a:chOff x="1490050" y="3805975"/>
            <a:chExt cx="491900" cy="482350"/>
          </a:xfrm>
        </p:grpSpPr>
        <p:sp>
          <p:nvSpPr>
            <p:cNvPr id="4846" name="Google Shape;4846;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0" name="Google Shape;4850;p60"/>
          <p:cNvGrpSpPr/>
          <p:nvPr/>
        </p:nvGrpSpPr>
        <p:grpSpPr>
          <a:xfrm>
            <a:off x="5886322" y="3125970"/>
            <a:ext cx="311899" cy="339253"/>
            <a:chOff x="2104275" y="3806450"/>
            <a:chExt cx="442975" cy="481825"/>
          </a:xfrm>
        </p:grpSpPr>
        <p:sp>
          <p:nvSpPr>
            <p:cNvPr id="4851" name="Google Shape;4851;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2" name="Google Shape;4852;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3" name="Google Shape;4853;p60"/>
          <p:cNvGrpSpPr/>
          <p:nvPr/>
        </p:nvGrpSpPr>
        <p:grpSpPr>
          <a:xfrm>
            <a:off x="6309839" y="3125970"/>
            <a:ext cx="293416" cy="339253"/>
            <a:chOff x="2710875" y="3806450"/>
            <a:chExt cx="416725" cy="481825"/>
          </a:xfrm>
        </p:grpSpPr>
        <p:sp>
          <p:nvSpPr>
            <p:cNvPr id="4854" name="Google Shape;4854;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6" name="Google Shape;4856;p60"/>
          <p:cNvGrpSpPr/>
          <p:nvPr/>
        </p:nvGrpSpPr>
        <p:grpSpPr>
          <a:xfrm>
            <a:off x="6704883" y="3166412"/>
            <a:ext cx="339253" cy="258369"/>
            <a:chOff x="3271200" y="3863875"/>
            <a:chExt cx="481825" cy="366950"/>
          </a:xfrm>
        </p:grpSpPr>
        <p:sp>
          <p:nvSpPr>
            <p:cNvPr id="4857" name="Google Shape;4857;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9" name="Google Shape;4859;p60"/>
          <p:cNvGrpSpPr/>
          <p:nvPr/>
        </p:nvGrpSpPr>
        <p:grpSpPr>
          <a:xfrm>
            <a:off x="7140377" y="3126199"/>
            <a:ext cx="295528" cy="338795"/>
            <a:chOff x="3895050" y="3806775"/>
            <a:chExt cx="419725" cy="481175"/>
          </a:xfrm>
        </p:grpSpPr>
        <p:sp>
          <p:nvSpPr>
            <p:cNvPr id="4860" name="Google Shape;4860;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2" name="Google Shape;4862;p60"/>
          <p:cNvGrpSpPr/>
          <p:nvPr/>
        </p:nvGrpSpPr>
        <p:grpSpPr>
          <a:xfrm>
            <a:off x="7543659" y="3125979"/>
            <a:ext cx="336296" cy="339235"/>
            <a:chOff x="4464775" y="3806475"/>
            <a:chExt cx="477625" cy="481800"/>
          </a:xfrm>
        </p:grpSpPr>
        <p:sp>
          <p:nvSpPr>
            <p:cNvPr id="4863" name="Google Shape;4863;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9" name="Google Shape;4869;p60"/>
          <p:cNvGrpSpPr/>
          <p:nvPr/>
        </p:nvGrpSpPr>
        <p:grpSpPr>
          <a:xfrm>
            <a:off x="7967105" y="3125970"/>
            <a:ext cx="339253" cy="339253"/>
            <a:chOff x="5049725" y="3806450"/>
            <a:chExt cx="481825" cy="481825"/>
          </a:xfrm>
        </p:grpSpPr>
        <p:sp>
          <p:nvSpPr>
            <p:cNvPr id="4870" name="Google Shape;4870;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3" name="Google Shape;4873;p60"/>
          <p:cNvGrpSpPr/>
          <p:nvPr/>
        </p:nvGrpSpPr>
        <p:grpSpPr>
          <a:xfrm>
            <a:off x="1276714" y="3951798"/>
            <a:ext cx="339253" cy="339253"/>
            <a:chOff x="5651375" y="3806450"/>
            <a:chExt cx="481825" cy="481825"/>
          </a:xfrm>
        </p:grpSpPr>
        <p:sp>
          <p:nvSpPr>
            <p:cNvPr id="4874" name="Google Shape;4874;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8" name="Google Shape;4878;p60"/>
          <p:cNvGrpSpPr/>
          <p:nvPr/>
        </p:nvGrpSpPr>
        <p:grpSpPr>
          <a:xfrm>
            <a:off x="3153646" y="3953787"/>
            <a:ext cx="298503" cy="335275"/>
            <a:chOff x="6264300" y="3809300"/>
            <a:chExt cx="423950" cy="476175"/>
          </a:xfrm>
        </p:grpSpPr>
        <p:sp>
          <p:nvSpPr>
            <p:cNvPr id="4879" name="Google Shape;4879;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2" name="Google Shape;4882;p60"/>
          <p:cNvGrpSpPr/>
          <p:nvPr/>
        </p:nvGrpSpPr>
        <p:grpSpPr>
          <a:xfrm>
            <a:off x="5032267" y="3538881"/>
            <a:ext cx="340573" cy="339271"/>
            <a:chOff x="898875" y="4399275"/>
            <a:chExt cx="483700" cy="481850"/>
          </a:xfrm>
        </p:grpSpPr>
        <p:sp>
          <p:nvSpPr>
            <p:cNvPr id="4883" name="Google Shape;4883;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7" name="Google Shape;4887;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1" name="Google Shape;4891;p60"/>
          <p:cNvGrpSpPr/>
          <p:nvPr/>
        </p:nvGrpSpPr>
        <p:grpSpPr>
          <a:xfrm>
            <a:off x="5466000" y="3554133"/>
            <a:ext cx="339253" cy="308765"/>
            <a:chOff x="1492675" y="4420975"/>
            <a:chExt cx="481825" cy="438525"/>
          </a:xfrm>
        </p:grpSpPr>
        <p:sp>
          <p:nvSpPr>
            <p:cNvPr id="4892" name="Google Shape;4892;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6" name="Google Shape;4896;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7" name="Google Shape;4897;p60"/>
          <p:cNvGrpSpPr/>
          <p:nvPr/>
        </p:nvGrpSpPr>
        <p:grpSpPr>
          <a:xfrm>
            <a:off x="5870982" y="3539558"/>
            <a:ext cx="342580" cy="337915"/>
            <a:chOff x="2084100" y="4400250"/>
            <a:chExt cx="486550" cy="479925"/>
          </a:xfrm>
        </p:grpSpPr>
        <p:sp>
          <p:nvSpPr>
            <p:cNvPr id="4898" name="Google Shape;4898;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4" name="Google Shape;4904;p60"/>
          <p:cNvGrpSpPr/>
          <p:nvPr/>
        </p:nvGrpSpPr>
        <p:grpSpPr>
          <a:xfrm>
            <a:off x="6307462" y="3538907"/>
            <a:ext cx="298169" cy="339218"/>
            <a:chOff x="2707950" y="4399325"/>
            <a:chExt cx="423475" cy="481775"/>
          </a:xfrm>
        </p:grpSpPr>
        <p:sp>
          <p:nvSpPr>
            <p:cNvPr id="4905" name="Google Shape;4905;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6" name="Google Shape;4906;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7" name="Google Shape;4907;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0" name="Google Shape;4910;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7" name="Google Shape;4917;p60"/>
          <p:cNvGrpSpPr/>
          <p:nvPr/>
        </p:nvGrpSpPr>
        <p:grpSpPr>
          <a:xfrm>
            <a:off x="6736981" y="3538881"/>
            <a:ext cx="275057" cy="339271"/>
            <a:chOff x="3330525" y="4399275"/>
            <a:chExt cx="390650" cy="481850"/>
          </a:xfrm>
        </p:grpSpPr>
        <p:sp>
          <p:nvSpPr>
            <p:cNvPr id="4918" name="Google Shape;4918;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5" name="Google Shape;4925;p60"/>
          <p:cNvGrpSpPr/>
          <p:nvPr/>
        </p:nvGrpSpPr>
        <p:grpSpPr>
          <a:xfrm>
            <a:off x="7161510" y="3538890"/>
            <a:ext cx="253265" cy="339253"/>
            <a:chOff x="3938800" y="4399275"/>
            <a:chExt cx="359700" cy="481825"/>
          </a:xfrm>
        </p:grpSpPr>
        <p:sp>
          <p:nvSpPr>
            <p:cNvPr id="4926" name="Google Shape;4926;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1" name="Google Shape;4931;p60"/>
          <p:cNvGrpSpPr/>
          <p:nvPr/>
        </p:nvGrpSpPr>
        <p:grpSpPr>
          <a:xfrm>
            <a:off x="7632288" y="3538890"/>
            <a:ext cx="159039" cy="339253"/>
            <a:chOff x="4584850" y="4399275"/>
            <a:chExt cx="225875" cy="481825"/>
          </a:xfrm>
        </p:grpSpPr>
        <p:sp>
          <p:nvSpPr>
            <p:cNvPr id="4932" name="Google Shape;4932;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4" name="Google Shape;4934;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5" name="Google Shape;4935;p60"/>
          <p:cNvGrpSpPr/>
          <p:nvPr/>
        </p:nvGrpSpPr>
        <p:grpSpPr>
          <a:xfrm>
            <a:off x="817316" y="3951795"/>
            <a:ext cx="339253" cy="339253"/>
            <a:chOff x="5642550" y="4399275"/>
            <a:chExt cx="481825" cy="481825"/>
          </a:xfrm>
        </p:grpSpPr>
        <p:sp>
          <p:nvSpPr>
            <p:cNvPr id="4936" name="Google Shape;4936;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60"/>
          <p:cNvGrpSpPr/>
          <p:nvPr/>
        </p:nvGrpSpPr>
        <p:grpSpPr>
          <a:xfrm>
            <a:off x="2670186" y="3963703"/>
            <a:ext cx="363316" cy="315437"/>
            <a:chOff x="6218300" y="4416175"/>
            <a:chExt cx="516000" cy="448000"/>
          </a:xfrm>
        </p:grpSpPr>
        <p:sp>
          <p:nvSpPr>
            <p:cNvPr id="4939" name="Google Shape;4939;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2" name="Google Shape;4942;p60"/>
          <p:cNvGrpSpPr/>
          <p:nvPr/>
        </p:nvGrpSpPr>
        <p:grpSpPr>
          <a:xfrm>
            <a:off x="5870391" y="3951792"/>
            <a:ext cx="339253" cy="339253"/>
            <a:chOff x="899850" y="4992125"/>
            <a:chExt cx="481825" cy="481825"/>
          </a:xfrm>
        </p:grpSpPr>
        <p:sp>
          <p:nvSpPr>
            <p:cNvPr id="4943" name="Google Shape;4943;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5410993" y="3951792"/>
            <a:ext cx="339253" cy="339253"/>
            <a:chOff x="1492675" y="4992125"/>
            <a:chExt cx="481825" cy="481825"/>
          </a:xfrm>
        </p:grpSpPr>
        <p:sp>
          <p:nvSpPr>
            <p:cNvPr id="4947" name="Google Shape;4947;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9" name="Google Shape;4949;p60"/>
          <p:cNvGrpSpPr/>
          <p:nvPr/>
        </p:nvGrpSpPr>
        <p:grpSpPr>
          <a:xfrm>
            <a:off x="4951595" y="3951792"/>
            <a:ext cx="339253" cy="339253"/>
            <a:chOff x="2085525" y="4992125"/>
            <a:chExt cx="481825" cy="481825"/>
          </a:xfrm>
        </p:grpSpPr>
        <p:sp>
          <p:nvSpPr>
            <p:cNvPr id="4950" name="Google Shape;4950;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60"/>
          <p:cNvGrpSpPr/>
          <p:nvPr/>
        </p:nvGrpSpPr>
        <p:grpSpPr>
          <a:xfrm>
            <a:off x="6789344" y="3951792"/>
            <a:ext cx="339253" cy="339253"/>
            <a:chOff x="2678350" y="4992125"/>
            <a:chExt cx="481825" cy="481825"/>
          </a:xfrm>
        </p:grpSpPr>
        <p:sp>
          <p:nvSpPr>
            <p:cNvPr id="4953" name="Google Shape;4953;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4492198" y="3951792"/>
            <a:ext cx="339253" cy="339253"/>
            <a:chOff x="3271200" y="4992125"/>
            <a:chExt cx="481825" cy="481825"/>
          </a:xfrm>
        </p:grpSpPr>
        <p:sp>
          <p:nvSpPr>
            <p:cNvPr id="4957" name="Google Shape;4957;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60"/>
          <p:cNvGrpSpPr/>
          <p:nvPr/>
        </p:nvGrpSpPr>
        <p:grpSpPr>
          <a:xfrm>
            <a:off x="6329788" y="3952813"/>
            <a:ext cx="339411" cy="337211"/>
            <a:chOff x="5049575" y="4993600"/>
            <a:chExt cx="482050" cy="478925"/>
          </a:xfrm>
        </p:grpSpPr>
        <p:sp>
          <p:nvSpPr>
            <p:cNvPr id="4961" name="Google Shape;4961;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66" name="Google Shape;4966;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967" name="Google Shape;4967;p60"/>
          <p:cNvGrpSpPr/>
          <p:nvPr/>
        </p:nvGrpSpPr>
        <p:grpSpPr>
          <a:xfrm>
            <a:off x="7248742" y="3975375"/>
            <a:ext cx="195300" cy="343772"/>
            <a:chOff x="3999225" y="4364775"/>
            <a:chExt cx="195300" cy="343772"/>
          </a:xfrm>
        </p:grpSpPr>
        <p:grpSp>
          <p:nvGrpSpPr>
            <p:cNvPr id="4968" name="Google Shape;4968;p60"/>
            <p:cNvGrpSpPr/>
            <p:nvPr/>
          </p:nvGrpSpPr>
          <p:grpSpPr>
            <a:xfrm>
              <a:off x="4048568" y="4562577"/>
              <a:ext cx="97317" cy="145970"/>
              <a:chOff x="1529575" y="2222650"/>
              <a:chExt cx="203125" cy="304675"/>
            </a:xfrm>
          </p:grpSpPr>
          <p:sp>
            <p:nvSpPr>
              <p:cNvPr id="4969" name="Google Shape;4969;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60"/>
            <p:cNvGrpSpPr/>
            <p:nvPr/>
          </p:nvGrpSpPr>
          <p:grpSpPr>
            <a:xfrm>
              <a:off x="3999225" y="4364775"/>
              <a:ext cx="195300" cy="195300"/>
              <a:chOff x="3999225" y="4364775"/>
              <a:chExt cx="195300" cy="195300"/>
            </a:xfrm>
          </p:grpSpPr>
          <p:sp>
            <p:nvSpPr>
              <p:cNvPr id="4972" name="Google Shape;4972;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4" name="Google Shape;4974;p60"/>
          <p:cNvGrpSpPr/>
          <p:nvPr/>
        </p:nvGrpSpPr>
        <p:grpSpPr>
          <a:xfrm>
            <a:off x="7564186" y="3991627"/>
            <a:ext cx="277088" cy="259611"/>
            <a:chOff x="4335888" y="4398114"/>
            <a:chExt cx="277088" cy="259611"/>
          </a:xfrm>
        </p:grpSpPr>
        <p:grpSp>
          <p:nvGrpSpPr>
            <p:cNvPr id="4975" name="Google Shape;4975;p60"/>
            <p:cNvGrpSpPr/>
            <p:nvPr/>
          </p:nvGrpSpPr>
          <p:grpSpPr>
            <a:xfrm>
              <a:off x="4335888" y="4462425"/>
              <a:ext cx="195300" cy="195300"/>
              <a:chOff x="4335888" y="4462425"/>
              <a:chExt cx="195300" cy="195300"/>
            </a:xfrm>
          </p:grpSpPr>
          <p:sp>
            <p:nvSpPr>
              <p:cNvPr id="4976" name="Google Shape;497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0"/>
            <p:cNvGrpSpPr/>
            <p:nvPr/>
          </p:nvGrpSpPr>
          <p:grpSpPr>
            <a:xfrm>
              <a:off x="4509813" y="4398114"/>
              <a:ext cx="103162" cy="103198"/>
              <a:chOff x="2277975" y="2021700"/>
              <a:chExt cx="215325" cy="215400"/>
            </a:xfrm>
          </p:grpSpPr>
          <p:sp>
            <p:nvSpPr>
              <p:cNvPr id="4979" name="Google Shape;4979;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60"/>
          <p:cNvGrpSpPr/>
          <p:nvPr/>
        </p:nvGrpSpPr>
        <p:grpSpPr>
          <a:xfrm>
            <a:off x="7961419" y="4049613"/>
            <a:ext cx="392275" cy="195300"/>
            <a:chOff x="4752588" y="4440200"/>
            <a:chExt cx="392275" cy="195300"/>
          </a:xfrm>
        </p:grpSpPr>
        <p:grpSp>
          <p:nvGrpSpPr>
            <p:cNvPr id="4982" name="Google Shape;4982;p60"/>
            <p:cNvGrpSpPr/>
            <p:nvPr/>
          </p:nvGrpSpPr>
          <p:grpSpPr>
            <a:xfrm>
              <a:off x="4950384" y="4469728"/>
              <a:ext cx="194479" cy="136244"/>
              <a:chOff x="3163375" y="2175125"/>
              <a:chExt cx="405925" cy="284375"/>
            </a:xfrm>
          </p:grpSpPr>
          <p:sp>
            <p:nvSpPr>
              <p:cNvPr id="4983" name="Google Shape;4983;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0"/>
            <p:cNvGrpSpPr/>
            <p:nvPr/>
          </p:nvGrpSpPr>
          <p:grpSpPr>
            <a:xfrm>
              <a:off x="4752588" y="4440200"/>
              <a:ext cx="195300" cy="195300"/>
              <a:chOff x="4335888" y="4462425"/>
              <a:chExt cx="195300" cy="195300"/>
            </a:xfrm>
          </p:grpSpPr>
          <p:sp>
            <p:nvSpPr>
              <p:cNvPr id="4987" name="Google Shape;4987;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92"/>
        <p:cNvGrpSpPr/>
        <p:nvPr/>
      </p:nvGrpSpPr>
      <p:grpSpPr>
        <a:xfrm>
          <a:off x="0" y="0"/>
          <a:ext cx="0" cy="0"/>
          <a:chOff x="0" y="0"/>
          <a:chExt cx="0" cy="0"/>
        </a:xfrm>
      </p:grpSpPr>
      <p:grpSp>
        <p:nvGrpSpPr>
          <p:cNvPr id="4993" name="Google Shape;4993;p61"/>
          <p:cNvGrpSpPr/>
          <p:nvPr/>
        </p:nvGrpSpPr>
        <p:grpSpPr>
          <a:xfrm>
            <a:off x="856199" y="1311179"/>
            <a:ext cx="322099" cy="370529"/>
            <a:chOff x="-42971725" y="3217825"/>
            <a:chExt cx="275675" cy="317125"/>
          </a:xfrm>
        </p:grpSpPr>
        <p:sp>
          <p:nvSpPr>
            <p:cNvPr id="4994" name="Google Shape;499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1"/>
          <p:cNvGrpSpPr/>
          <p:nvPr/>
        </p:nvGrpSpPr>
        <p:grpSpPr>
          <a:xfrm>
            <a:off x="828113" y="1779835"/>
            <a:ext cx="378270" cy="337551"/>
            <a:chOff x="-42996150" y="3612600"/>
            <a:chExt cx="323750" cy="288900"/>
          </a:xfrm>
        </p:grpSpPr>
        <p:sp>
          <p:nvSpPr>
            <p:cNvPr id="4998" name="Google Shape;499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61"/>
          <p:cNvGrpSpPr/>
          <p:nvPr/>
        </p:nvGrpSpPr>
        <p:grpSpPr>
          <a:xfrm>
            <a:off x="830874" y="2189205"/>
            <a:ext cx="372749" cy="370909"/>
            <a:chOff x="-42994575" y="3950300"/>
            <a:chExt cx="319025" cy="317450"/>
          </a:xfrm>
        </p:grpSpPr>
        <p:sp>
          <p:nvSpPr>
            <p:cNvPr id="5002" name="Google Shape;500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61"/>
          <p:cNvGrpSpPr/>
          <p:nvPr/>
        </p:nvGrpSpPr>
        <p:grpSpPr>
          <a:xfrm>
            <a:off x="2984269" y="1336037"/>
            <a:ext cx="371785" cy="370879"/>
            <a:chOff x="-41111350" y="3239100"/>
            <a:chExt cx="318200" cy="317425"/>
          </a:xfrm>
        </p:grpSpPr>
        <p:sp>
          <p:nvSpPr>
            <p:cNvPr id="5006" name="Google Shape;500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1"/>
          <p:cNvGrpSpPr/>
          <p:nvPr/>
        </p:nvGrpSpPr>
        <p:grpSpPr>
          <a:xfrm>
            <a:off x="2980588" y="1771568"/>
            <a:ext cx="379146" cy="370967"/>
            <a:chOff x="-41117650" y="3605525"/>
            <a:chExt cx="324500" cy="317500"/>
          </a:xfrm>
        </p:grpSpPr>
        <p:sp>
          <p:nvSpPr>
            <p:cNvPr id="5011" name="Google Shape;501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4" name="Google Shape;5014;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61"/>
          <p:cNvGrpSpPr/>
          <p:nvPr/>
        </p:nvGrpSpPr>
        <p:grpSpPr>
          <a:xfrm>
            <a:off x="1806843" y="2663092"/>
            <a:ext cx="216271" cy="371814"/>
            <a:chOff x="-39205300" y="3220175"/>
            <a:chExt cx="185100" cy="318225"/>
          </a:xfrm>
        </p:grpSpPr>
        <p:sp>
          <p:nvSpPr>
            <p:cNvPr id="5016" name="Google Shape;501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1"/>
          <p:cNvGrpSpPr/>
          <p:nvPr/>
        </p:nvGrpSpPr>
        <p:grpSpPr>
          <a:xfrm>
            <a:off x="1772370" y="3123163"/>
            <a:ext cx="300016" cy="369273"/>
            <a:chOff x="-39248625" y="3588600"/>
            <a:chExt cx="256775" cy="316050"/>
          </a:xfrm>
        </p:grpSpPr>
        <p:sp>
          <p:nvSpPr>
            <p:cNvPr id="5019" name="Google Shape;501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1" name="Google Shape;5021;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61"/>
          <p:cNvGrpSpPr/>
          <p:nvPr/>
        </p:nvGrpSpPr>
        <p:grpSpPr>
          <a:xfrm>
            <a:off x="1223084" y="1311179"/>
            <a:ext cx="429504" cy="370879"/>
            <a:chOff x="-42651700" y="3217825"/>
            <a:chExt cx="367600" cy="317425"/>
          </a:xfrm>
        </p:grpSpPr>
        <p:sp>
          <p:nvSpPr>
            <p:cNvPr id="5024" name="Google Shape;502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1258516" y="1750829"/>
            <a:ext cx="358640" cy="363226"/>
            <a:chOff x="-42617300" y="3587775"/>
            <a:chExt cx="306950" cy="310875"/>
          </a:xfrm>
        </p:grpSpPr>
        <p:sp>
          <p:nvSpPr>
            <p:cNvPr id="5029" name="Google Shape;502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61"/>
          <p:cNvGrpSpPr/>
          <p:nvPr/>
        </p:nvGrpSpPr>
        <p:grpSpPr>
          <a:xfrm>
            <a:off x="3430343" y="1335569"/>
            <a:ext cx="376926" cy="370324"/>
            <a:chOff x="-40748275" y="3238700"/>
            <a:chExt cx="322600" cy="316950"/>
          </a:xfrm>
        </p:grpSpPr>
        <p:sp>
          <p:nvSpPr>
            <p:cNvPr id="5033" name="Google Shape;503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1"/>
          <p:cNvGrpSpPr/>
          <p:nvPr/>
        </p:nvGrpSpPr>
        <p:grpSpPr>
          <a:xfrm>
            <a:off x="3432899" y="1803553"/>
            <a:ext cx="371814" cy="338690"/>
            <a:chOff x="-40745125" y="3632900"/>
            <a:chExt cx="318225" cy="289875"/>
          </a:xfrm>
        </p:grpSpPr>
        <p:sp>
          <p:nvSpPr>
            <p:cNvPr id="5040" name="Google Shape;504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1"/>
          <p:cNvGrpSpPr/>
          <p:nvPr/>
        </p:nvGrpSpPr>
        <p:grpSpPr>
          <a:xfrm>
            <a:off x="3437047" y="2214764"/>
            <a:ext cx="363518" cy="370178"/>
            <a:chOff x="-40742750" y="3972175"/>
            <a:chExt cx="311125" cy="316825"/>
          </a:xfrm>
        </p:grpSpPr>
        <p:sp>
          <p:nvSpPr>
            <p:cNvPr id="5048" name="Google Shape;504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61"/>
          <p:cNvGrpSpPr/>
          <p:nvPr/>
        </p:nvGrpSpPr>
        <p:grpSpPr>
          <a:xfrm>
            <a:off x="2219708" y="2664932"/>
            <a:ext cx="266892" cy="369974"/>
            <a:chOff x="-38860325" y="3221750"/>
            <a:chExt cx="228425" cy="316650"/>
          </a:xfrm>
        </p:grpSpPr>
        <p:sp>
          <p:nvSpPr>
            <p:cNvPr id="5051" name="Google Shape;505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1"/>
          <p:cNvGrpSpPr/>
          <p:nvPr/>
        </p:nvGrpSpPr>
        <p:grpSpPr>
          <a:xfrm>
            <a:off x="2170515" y="3126989"/>
            <a:ext cx="380081" cy="367111"/>
            <a:chOff x="-38905225" y="3591875"/>
            <a:chExt cx="325300" cy="314200"/>
          </a:xfrm>
        </p:grpSpPr>
        <p:sp>
          <p:nvSpPr>
            <p:cNvPr id="5056" name="Google Shape;505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61"/>
          <p:cNvGrpSpPr/>
          <p:nvPr/>
        </p:nvGrpSpPr>
        <p:grpSpPr>
          <a:xfrm>
            <a:off x="3977265" y="3112069"/>
            <a:ext cx="290815" cy="369740"/>
            <a:chOff x="-37370925" y="3579105"/>
            <a:chExt cx="248900" cy="316450"/>
          </a:xfrm>
        </p:grpSpPr>
        <p:sp>
          <p:nvSpPr>
            <p:cNvPr id="5061" name="Google Shape;506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3" name="Google Shape;5063;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1"/>
          <p:cNvGrpSpPr/>
          <p:nvPr/>
        </p:nvGrpSpPr>
        <p:grpSpPr>
          <a:xfrm>
            <a:off x="1670640" y="2190140"/>
            <a:ext cx="371814" cy="369974"/>
            <a:chOff x="-42259725" y="3951100"/>
            <a:chExt cx="318225" cy="316650"/>
          </a:xfrm>
        </p:grpSpPr>
        <p:sp>
          <p:nvSpPr>
            <p:cNvPr id="5066" name="Google Shape;506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1"/>
          <p:cNvGrpSpPr/>
          <p:nvPr/>
        </p:nvGrpSpPr>
        <p:grpSpPr>
          <a:xfrm>
            <a:off x="3869002" y="1369161"/>
            <a:ext cx="370879" cy="337755"/>
            <a:chOff x="-40378075" y="3267450"/>
            <a:chExt cx="317425" cy="289075"/>
          </a:xfrm>
        </p:grpSpPr>
        <p:sp>
          <p:nvSpPr>
            <p:cNvPr id="5069" name="Google Shape;506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1"/>
          <p:cNvGrpSpPr/>
          <p:nvPr/>
        </p:nvGrpSpPr>
        <p:grpSpPr>
          <a:xfrm>
            <a:off x="3872668" y="1770429"/>
            <a:ext cx="363548" cy="369974"/>
            <a:chOff x="-40372575" y="3604550"/>
            <a:chExt cx="311150" cy="316650"/>
          </a:xfrm>
        </p:grpSpPr>
        <p:sp>
          <p:nvSpPr>
            <p:cNvPr id="5074" name="Google Shape;507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1"/>
          <p:cNvGrpSpPr/>
          <p:nvPr/>
        </p:nvGrpSpPr>
        <p:grpSpPr>
          <a:xfrm>
            <a:off x="2596617" y="2663092"/>
            <a:ext cx="399038" cy="372165"/>
            <a:chOff x="-38542250" y="3220175"/>
            <a:chExt cx="341525" cy="318525"/>
          </a:xfrm>
        </p:grpSpPr>
        <p:sp>
          <p:nvSpPr>
            <p:cNvPr id="5079" name="Google Shape;507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1"/>
          <p:cNvGrpSpPr/>
          <p:nvPr/>
        </p:nvGrpSpPr>
        <p:grpSpPr>
          <a:xfrm>
            <a:off x="2618549" y="3122462"/>
            <a:ext cx="369974" cy="369068"/>
            <a:chOff x="-38537400" y="3588000"/>
            <a:chExt cx="316650" cy="315875"/>
          </a:xfrm>
        </p:grpSpPr>
        <p:sp>
          <p:nvSpPr>
            <p:cNvPr id="5083" name="Google Shape;508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1"/>
          <p:cNvGrpSpPr/>
          <p:nvPr/>
        </p:nvGrpSpPr>
        <p:grpSpPr>
          <a:xfrm>
            <a:off x="2617629" y="3579991"/>
            <a:ext cx="371814" cy="369974"/>
            <a:chOff x="-38538975" y="3954250"/>
            <a:chExt cx="318225" cy="316650"/>
          </a:xfrm>
        </p:grpSpPr>
        <p:sp>
          <p:nvSpPr>
            <p:cNvPr id="5088" name="Google Shape;508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1"/>
          <p:cNvGrpSpPr/>
          <p:nvPr/>
        </p:nvGrpSpPr>
        <p:grpSpPr>
          <a:xfrm>
            <a:off x="3934941" y="3574918"/>
            <a:ext cx="375465" cy="371814"/>
            <a:chOff x="-37385100" y="3949908"/>
            <a:chExt cx="321350" cy="318225"/>
          </a:xfrm>
        </p:grpSpPr>
        <p:sp>
          <p:nvSpPr>
            <p:cNvPr id="5091" name="Google Shape;509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1"/>
          <p:cNvGrpSpPr/>
          <p:nvPr/>
        </p:nvGrpSpPr>
        <p:grpSpPr>
          <a:xfrm>
            <a:off x="2110600" y="1310478"/>
            <a:ext cx="370909" cy="370675"/>
            <a:chOff x="-41895050" y="3217225"/>
            <a:chExt cx="317450" cy="317250"/>
          </a:xfrm>
        </p:grpSpPr>
        <p:sp>
          <p:nvSpPr>
            <p:cNvPr id="5094" name="Google Shape;509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2110148" y="1747412"/>
            <a:ext cx="371814" cy="369974"/>
            <a:chOff x="-41893475" y="3584850"/>
            <a:chExt cx="318225" cy="316650"/>
          </a:xfrm>
        </p:grpSpPr>
        <p:sp>
          <p:nvSpPr>
            <p:cNvPr id="5100" name="Google Shape;510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4" name="Google Shape;5104;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6" name="Google Shape;5106;p61"/>
          <p:cNvGrpSpPr/>
          <p:nvPr/>
        </p:nvGrpSpPr>
        <p:grpSpPr>
          <a:xfrm>
            <a:off x="880176" y="3142704"/>
            <a:ext cx="337522" cy="370909"/>
            <a:chOff x="-39998250" y="3605325"/>
            <a:chExt cx="288875" cy="317450"/>
          </a:xfrm>
        </p:grpSpPr>
        <p:sp>
          <p:nvSpPr>
            <p:cNvPr id="5107" name="Google Shape;510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1"/>
          <p:cNvGrpSpPr/>
          <p:nvPr/>
        </p:nvGrpSpPr>
        <p:grpSpPr>
          <a:xfrm>
            <a:off x="863950" y="3601168"/>
            <a:ext cx="369974" cy="369945"/>
            <a:chOff x="-40011050" y="3972375"/>
            <a:chExt cx="316650" cy="316625"/>
          </a:xfrm>
        </p:grpSpPr>
        <p:sp>
          <p:nvSpPr>
            <p:cNvPr id="5110" name="Google Shape;511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1"/>
          <p:cNvGrpSpPr/>
          <p:nvPr/>
        </p:nvGrpSpPr>
        <p:grpSpPr>
          <a:xfrm>
            <a:off x="3095881" y="2665867"/>
            <a:ext cx="266921" cy="369039"/>
            <a:chOff x="-38129425" y="3222550"/>
            <a:chExt cx="228450" cy="315850"/>
          </a:xfrm>
        </p:grpSpPr>
        <p:sp>
          <p:nvSpPr>
            <p:cNvPr id="5113" name="Google Shape;511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1"/>
          <p:cNvGrpSpPr/>
          <p:nvPr/>
        </p:nvGrpSpPr>
        <p:grpSpPr>
          <a:xfrm>
            <a:off x="3050850" y="3122462"/>
            <a:ext cx="371785" cy="369974"/>
            <a:chOff x="-38172725" y="3588000"/>
            <a:chExt cx="318200" cy="316650"/>
          </a:xfrm>
        </p:grpSpPr>
        <p:sp>
          <p:nvSpPr>
            <p:cNvPr id="5116" name="Google Shape;511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3126752" y="3580897"/>
            <a:ext cx="219981" cy="369974"/>
            <a:chOff x="-38109725" y="3955025"/>
            <a:chExt cx="188275" cy="316650"/>
          </a:xfrm>
        </p:grpSpPr>
        <p:sp>
          <p:nvSpPr>
            <p:cNvPr id="5125" name="Google Shape;512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7" name="Google Shape;5127;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61"/>
          <p:cNvGrpSpPr/>
          <p:nvPr/>
        </p:nvGrpSpPr>
        <p:grpSpPr>
          <a:xfrm>
            <a:off x="2542151" y="1312318"/>
            <a:ext cx="373654" cy="369068"/>
            <a:chOff x="-41530375" y="3218800"/>
            <a:chExt cx="319800" cy="315875"/>
          </a:xfrm>
        </p:grpSpPr>
        <p:sp>
          <p:nvSpPr>
            <p:cNvPr id="5129" name="Google Shape;512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2544444" y="1827476"/>
            <a:ext cx="369068" cy="289004"/>
            <a:chOff x="-41526450" y="3653375"/>
            <a:chExt cx="315875" cy="247350"/>
          </a:xfrm>
        </p:grpSpPr>
        <p:sp>
          <p:nvSpPr>
            <p:cNvPr id="5132" name="Google Shape;513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1"/>
          <p:cNvGrpSpPr/>
          <p:nvPr/>
        </p:nvGrpSpPr>
        <p:grpSpPr>
          <a:xfrm>
            <a:off x="2545831" y="2190140"/>
            <a:ext cx="366293" cy="369974"/>
            <a:chOff x="-41526450" y="3951100"/>
            <a:chExt cx="313500" cy="316650"/>
          </a:xfrm>
        </p:grpSpPr>
        <p:sp>
          <p:nvSpPr>
            <p:cNvPr id="5135" name="Google Shape;513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1"/>
          <p:cNvGrpSpPr/>
          <p:nvPr/>
        </p:nvGrpSpPr>
        <p:grpSpPr>
          <a:xfrm>
            <a:off x="1311086" y="2684269"/>
            <a:ext cx="339595" cy="371814"/>
            <a:chOff x="-39625900" y="3238300"/>
            <a:chExt cx="290650" cy="318225"/>
          </a:xfrm>
        </p:grpSpPr>
        <p:sp>
          <p:nvSpPr>
            <p:cNvPr id="5139" name="Google Shape;513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1" name="Google Shape;5141;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1"/>
          <p:cNvGrpSpPr/>
          <p:nvPr/>
        </p:nvGrpSpPr>
        <p:grpSpPr>
          <a:xfrm>
            <a:off x="1305137" y="3600730"/>
            <a:ext cx="366293" cy="370441"/>
            <a:chOff x="-39647175" y="3972000"/>
            <a:chExt cx="313500" cy="317050"/>
          </a:xfrm>
        </p:grpSpPr>
        <p:sp>
          <p:nvSpPr>
            <p:cNvPr id="5143" name="Google Shape;514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61"/>
          <p:cNvGrpSpPr/>
          <p:nvPr/>
        </p:nvGrpSpPr>
        <p:grpSpPr>
          <a:xfrm>
            <a:off x="3474265" y="2664728"/>
            <a:ext cx="375495" cy="370879"/>
            <a:chOff x="-37808850" y="3221575"/>
            <a:chExt cx="321375" cy="317425"/>
          </a:xfrm>
        </p:grpSpPr>
        <p:sp>
          <p:nvSpPr>
            <p:cNvPr id="5147" name="Google Shape;514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1"/>
          <p:cNvGrpSpPr/>
          <p:nvPr/>
        </p:nvGrpSpPr>
        <p:grpSpPr>
          <a:xfrm>
            <a:off x="3483038" y="3186759"/>
            <a:ext cx="372749" cy="241158"/>
            <a:chOff x="-37806500" y="3643030"/>
            <a:chExt cx="319025" cy="206400"/>
          </a:xfrm>
        </p:grpSpPr>
        <p:sp>
          <p:nvSpPr>
            <p:cNvPr id="5150" name="Google Shape;515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1"/>
          <p:cNvGrpSpPr/>
          <p:nvPr/>
        </p:nvGrpSpPr>
        <p:grpSpPr>
          <a:xfrm>
            <a:off x="3485346" y="3579056"/>
            <a:ext cx="368134" cy="371814"/>
            <a:chOff x="-37804925" y="3953450"/>
            <a:chExt cx="315075" cy="318225"/>
          </a:xfrm>
        </p:grpSpPr>
        <p:sp>
          <p:nvSpPr>
            <p:cNvPr id="5153" name="Google Shape;515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6" name="Google Shape;5156;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7" name="Google Shape;5157;p61"/>
          <p:cNvGrpSpPr/>
          <p:nvPr/>
        </p:nvGrpSpPr>
        <p:grpSpPr>
          <a:xfrm>
            <a:off x="4840364" y="1328538"/>
            <a:ext cx="355663" cy="308725"/>
            <a:chOff x="-28462125" y="3199700"/>
            <a:chExt cx="298550" cy="259150"/>
          </a:xfrm>
        </p:grpSpPr>
        <p:sp>
          <p:nvSpPr>
            <p:cNvPr id="5158" name="Google Shape;5158;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1"/>
          <p:cNvGrpSpPr/>
          <p:nvPr/>
        </p:nvGrpSpPr>
        <p:grpSpPr>
          <a:xfrm>
            <a:off x="4841317" y="1763228"/>
            <a:ext cx="353757" cy="352833"/>
            <a:chOff x="-28461325" y="3545475"/>
            <a:chExt cx="296950" cy="296175"/>
          </a:xfrm>
        </p:grpSpPr>
        <p:sp>
          <p:nvSpPr>
            <p:cNvPr id="5162" name="Google Shape;5162;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4837550" y="2213272"/>
            <a:ext cx="361292" cy="352803"/>
            <a:chOff x="-28463700" y="3914875"/>
            <a:chExt cx="303275" cy="296150"/>
          </a:xfrm>
        </p:grpSpPr>
        <p:sp>
          <p:nvSpPr>
            <p:cNvPr id="5169" name="Google Shape;5169;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7072335" y="1369355"/>
            <a:ext cx="351880" cy="227092"/>
            <a:chOff x="-26573400" y="3224125"/>
            <a:chExt cx="295375" cy="190625"/>
          </a:xfrm>
        </p:grpSpPr>
        <p:sp>
          <p:nvSpPr>
            <p:cNvPr id="5172" name="Google Shape;5172;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7072335" y="1763690"/>
            <a:ext cx="351880" cy="351910"/>
            <a:chOff x="-26573400" y="3546250"/>
            <a:chExt cx="295375" cy="295400"/>
          </a:xfrm>
        </p:grpSpPr>
        <p:sp>
          <p:nvSpPr>
            <p:cNvPr id="5175" name="Google Shape;5175;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1"/>
          <p:cNvGrpSpPr/>
          <p:nvPr/>
        </p:nvGrpSpPr>
        <p:grpSpPr>
          <a:xfrm>
            <a:off x="7060615" y="2213599"/>
            <a:ext cx="375319" cy="352148"/>
            <a:chOff x="-26583625" y="3917025"/>
            <a:chExt cx="315050" cy="295600"/>
          </a:xfrm>
        </p:grpSpPr>
        <p:sp>
          <p:nvSpPr>
            <p:cNvPr id="5181" name="Google Shape;5181;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5" name="Google Shape;5185;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1"/>
          <p:cNvGrpSpPr/>
          <p:nvPr/>
        </p:nvGrpSpPr>
        <p:grpSpPr>
          <a:xfrm>
            <a:off x="5759130" y="3172629"/>
            <a:ext cx="289039" cy="352833"/>
            <a:chOff x="-24694925" y="3518700"/>
            <a:chExt cx="242625" cy="296175"/>
          </a:xfrm>
        </p:grpSpPr>
        <p:sp>
          <p:nvSpPr>
            <p:cNvPr id="5187" name="Google Shape;5187;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1"/>
          <p:cNvGrpSpPr/>
          <p:nvPr/>
        </p:nvGrpSpPr>
        <p:grpSpPr>
          <a:xfrm>
            <a:off x="5758668" y="3622657"/>
            <a:ext cx="289962" cy="352833"/>
            <a:chOff x="-24709100" y="3888875"/>
            <a:chExt cx="243400" cy="296175"/>
          </a:xfrm>
        </p:grpSpPr>
        <p:sp>
          <p:nvSpPr>
            <p:cNvPr id="5192" name="Google Shape;5192;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1"/>
          <p:cNvGrpSpPr/>
          <p:nvPr/>
        </p:nvGrpSpPr>
        <p:grpSpPr>
          <a:xfrm>
            <a:off x="7958668" y="2695320"/>
            <a:ext cx="356556" cy="349557"/>
            <a:chOff x="-22863675" y="3131775"/>
            <a:chExt cx="299300" cy="293425"/>
          </a:xfrm>
        </p:grpSpPr>
        <p:sp>
          <p:nvSpPr>
            <p:cNvPr id="5196" name="Google Shape;5196;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1"/>
          <p:cNvGrpSpPr/>
          <p:nvPr/>
        </p:nvGrpSpPr>
        <p:grpSpPr>
          <a:xfrm>
            <a:off x="5301532" y="1306499"/>
            <a:ext cx="310602" cy="352803"/>
            <a:chOff x="-28069875" y="3175300"/>
            <a:chExt cx="260725" cy="296150"/>
          </a:xfrm>
        </p:grpSpPr>
        <p:sp>
          <p:nvSpPr>
            <p:cNvPr id="5200" name="Google Shape;5200;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9" name="Google Shape;5209;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61"/>
          <p:cNvGrpSpPr/>
          <p:nvPr/>
        </p:nvGrpSpPr>
        <p:grpSpPr>
          <a:xfrm>
            <a:off x="5342810" y="2213733"/>
            <a:ext cx="228045" cy="351880"/>
            <a:chOff x="-28032075" y="3916450"/>
            <a:chExt cx="191425" cy="295375"/>
          </a:xfrm>
        </p:grpSpPr>
        <p:sp>
          <p:nvSpPr>
            <p:cNvPr id="5211" name="Google Shape;5211;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1"/>
          <p:cNvGrpSpPr/>
          <p:nvPr/>
        </p:nvGrpSpPr>
        <p:grpSpPr>
          <a:xfrm>
            <a:off x="7508157" y="1306484"/>
            <a:ext cx="352833" cy="352833"/>
            <a:chOff x="-26201650" y="3176075"/>
            <a:chExt cx="296175" cy="296175"/>
          </a:xfrm>
        </p:grpSpPr>
        <p:sp>
          <p:nvSpPr>
            <p:cNvPr id="5215" name="Google Shape;5215;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61"/>
          <p:cNvGrpSpPr/>
          <p:nvPr/>
        </p:nvGrpSpPr>
        <p:grpSpPr>
          <a:xfrm>
            <a:off x="7507680" y="1763705"/>
            <a:ext cx="353786" cy="351880"/>
            <a:chOff x="-26204800" y="3547050"/>
            <a:chExt cx="296975" cy="295375"/>
          </a:xfrm>
        </p:grpSpPr>
        <p:sp>
          <p:nvSpPr>
            <p:cNvPr id="5218" name="Google Shape;5218;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61"/>
          <p:cNvGrpSpPr/>
          <p:nvPr/>
        </p:nvGrpSpPr>
        <p:grpSpPr>
          <a:xfrm>
            <a:off x="6178935" y="2693683"/>
            <a:ext cx="345328" cy="352833"/>
            <a:chOff x="-24353875" y="3147725"/>
            <a:chExt cx="289875" cy="296175"/>
          </a:xfrm>
        </p:grpSpPr>
        <p:sp>
          <p:nvSpPr>
            <p:cNvPr id="5222" name="Google Shape;5222;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61"/>
          <p:cNvGrpSpPr/>
          <p:nvPr/>
        </p:nvGrpSpPr>
        <p:grpSpPr>
          <a:xfrm>
            <a:off x="6186917" y="3173090"/>
            <a:ext cx="329365" cy="351910"/>
            <a:chOff x="-24344425" y="3519475"/>
            <a:chExt cx="276475" cy="295400"/>
          </a:xfrm>
        </p:grpSpPr>
        <p:sp>
          <p:nvSpPr>
            <p:cNvPr id="5225" name="Google Shape;5225;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1"/>
          <p:cNvGrpSpPr/>
          <p:nvPr/>
        </p:nvGrpSpPr>
        <p:grpSpPr>
          <a:xfrm>
            <a:off x="6176597" y="3625010"/>
            <a:ext cx="350004" cy="348128"/>
            <a:chOff x="-24353075" y="3891250"/>
            <a:chExt cx="293800" cy="292225"/>
          </a:xfrm>
        </p:grpSpPr>
        <p:sp>
          <p:nvSpPr>
            <p:cNvPr id="5228" name="Google Shape;5228;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1"/>
          <p:cNvGrpSpPr/>
          <p:nvPr/>
        </p:nvGrpSpPr>
        <p:grpSpPr>
          <a:xfrm>
            <a:off x="7960068" y="3173313"/>
            <a:ext cx="353757" cy="351463"/>
            <a:chOff x="-22845575" y="3504075"/>
            <a:chExt cx="296950" cy="295025"/>
          </a:xfrm>
        </p:grpSpPr>
        <p:sp>
          <p:nvSpPr>
            <p:cNvPr id="5231" name="Google Shape;5231;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61"/>
          <p:cNvGrpSpPr/>
          <p:nvPr/>
        </p:nvGrpSpPr>
        <p:grpSpPr>
          <a:xfrm>
            <a:off x="5753249" y="1306961"/>
            <a:ext cx="299344" cy="351880"/>
            <a:chOff x="-27691025" y="3175300"/>
            <a:chExt cx="251275" cy="295375"/>
          </a:xfrm>
        </p:grpSpPr>
        <p:sp>
          <p:nvSpPr>
            <p:cNvPr id="5234" name="Google Shape;5234;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1"/>
          <p:cNvGrpSpPr/>
          <p:nvPr/>
        </p:nvGrpSpPr>
        <p:grpSpPr>
          <a:xfrm>
            <a:off x="5725566" y="1825637"/>
            <a:ext cx="354710" cy="228015"/>
            <a:chOff x="-27721750" y="3598250"/>
            <a:chExt cx="297750" cy="191400"/>
          </a:xfrm>
        </p:grpSpPr>
        <p:sp>
          <p:nvSpPr>
            <p:cNvPr id="5239" name="Google Shape;5239;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1"/>
          <p:cNvGrpSpPr/>
          <p:nvPr/>
        </p:nvGrpSpPr>
        <p:grpSpPr>
          <a:xfrm>
            <a:off x="5726966" y="2219183"/>
            <a:ext cx="351910" cy="340980"/>
            <a:chOff x="-27719400" y="3925600"/>
            <a:chExt cx="295400" cy="286225"/>
          </a:xfrm>
        </p:grpSpPr>
        <p:sp>
          <p:nvSpPr>
            <p:cNvPr id="5242" name="Google Shape;5242;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1"/>
          <p:cNvGrpSpPr/>
          <p:nvPr/>
        </p:nvGrpSpPr>
        <p:grpSpPr>
          <a:xfrm>
            <a:off x="7948238" y="1306023"/>
            <a:ext cx="353757" cy="353757"/>
            <a:chOff x="-25834600" y="3176875"/>
            <a:chExt cx="296950" cy="296950"/>
          </a:xfrm>
        </p:grpSpPr>
        <p:sp>
          <p:nvSpPr>
            <p:cNvPr id="5245" name="Google Shape;5245;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1"/>
          <p:cNvGrpSpPr/>
          <p:nvPr/>
        </p:nvGrpSpPr>
        <p:grpSpPr>
          <a:xfrm>
            <a:off x="7948238" y="1774024"/>
            <a:ext cx="353757" cy="331241"/>
            <a:chOff x="-25834600" y="3564375"/>
            <a:chExt cx="296950" cy="278050"/>
          </a:xfrm>
        </p:grpSpPr>
        <p:sp>
          <p:nvSpPr>
            <p:cNvPr id="5251" name="Google Shape;5251;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61"/>
          <p:cNvGrpSpPr/>
          <p:nvPr/>
        </p:nvGrpSpPr>
        <p:grpSpPr>
          <a:xfrm>
            <a:off x="7946362" y="2213376"/>
            <a:ext cx="357509" cy="352595"/>
            <a:chOff x="-25834600" y="3915850"/>
            <a:chExt cx="300100" cy="295975"/>
          </a:xfrm>
        </p:grpSpPr>
        <p:sp>
          <p:nvSpPr>
            <p:cNvPr id="5260" name="Google Shape;5260;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1"/>
          <p:cNvGrpSpPr/>
          <p:nvPr/>
        </p:nvGrpSpPr>
        <p:grpSpPr>
          <a:xfrm>
            <a:off x="6681790" y="2694606"/>
            <a:ext cx="228968" cy="350987"/>
            <a:chOff x="-23930925" y="3149300"/>
            <a:chExt cx="192200" cy="294625"/>
          </a:xfrm>
        </p:grpSpPr>
        <p:sp>
          <p:nvSpPr>
            <p:cNvPr id="5264" name="Google Shape;5264;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1"/>
          <p:cNvGrpSpPr/>
          <p:nvPr/>
        </p:nvGrpSpPr>
        <p:grpSpPr>
          <a:xfrm>
            <a:off x="6638620" y="3173090"/>
            <a:ext cx="315307" cy="351910"/>
            <a:chOff x="-23962425" y="3519475"/>
            <a:chExt cx="264675" cy="295400"/>
          </a:xfrm>
        </p:grpSpPr>
        <p:sp>
          <p:nvSpPr>
            <p:cNvPr id="5269" name="Google Shape;5269;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1"/>
          <p:cNvGrpSpPr/>
          <p:nvPr/>
        </p:nvGrpSpPr>
        <p:grpSpPr>
          <a:xfrm>
            <a:off x="8017295" y="3623134"/>
            <a:ext cx="239302" cy="351880"/>
            <a:chOff x="-22788075" y="3904625"/>
            <a:chExt cx="200875" cy="295375"/>
          </a:xfrm>
        </p:grpSpPr>
        <p:sp>
          <p:nvSpPr>
            <p:cNvPr id="5273" name="Google Shape;5273;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1"/>
          <p:cNvGrpSpPr/>
          <p:nvPr/>
        </p:nvGrpSpPr>
        <p:grpSpPr>
          <a:xfrm>
            <a:off x="6172593" y="1306499"/>
            <a:ext cx="354710" cy="352803"/>
            <a:chOff x="-27351575" y="3175300"/>
            <a:chExt cx="297750" cy="296150"/>
          </a:xfrm>
        </p:grpSpPr>
        <p:sp>
          <p:nvSpPr>
            <p:cNvPr id="5278" name="Google Shape;5278;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1"/>
          <p:cNvGrpSpPr/>
          <p:nvPr/>
        </p:nvGrpSpPr>
        <p:grpSpPr>
          <a:xfrm>
            <a:off x="6218402" y="1758809"/>
            <a:ext cx="269293" cy="353072"/>
            <a:chOff x="-27313750" y="3545275"/>
            <a:chExt cx="226050" cy="296375"/>
          </a:xfrm>
        </p:grpSpPr>
        <p:sp>
          <p:nvSpPr>
            <p:cNvPr id="5283" name="Google Shape;5283;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1"/>
          <p:cNvGrpSpPr/>
          <p:nvPr/>
        </p:nvGrpSpPr>
        <p:grpSpPr>
          <a:xfrm>
            <a:off x="6172593" y="2211380"/>
            <a:ext cx="354710" cy="356586"/>
            <a:chOff x="-27351575" y="3915650"/>
            <a:chExt cx="297750" cy="299325"/>
          </a:xfrm>
        </p:grpSpPr>
        <p:sp>
          <p:nvSpPr>
            <p:cNvPr id="5287" name="Google Shape;5287;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1"/>
          <p:cNvGrpSpPr/>
          <p:nvPr/>
        </p:nvGrpSpPr>
        <p:grpSpPr>
          <a:xfrm>
            <a:off x="4860084" y="2693579"/>
            <a:ext cx="319060" cy="353042"/>
            <a:chOff x="-25445525" y="3175900"/>
            <a:chExt cx="267825" cy="296350"/>
          </a:xfrm>
        </p:grpSpPr>
        <p:sp>
          <p:nvSpPr>
            <p:cNvPr id="5290" name="Google Shape;5290;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61"/>
          <p:cNvGrpSpPr/>
          <p:nvPr/>
        </p:nvGrpSpPr>
        <p:grpSpPr>
          <a:xfrm>
            <a:off x="4841797" y="3183902"/>
            <a:ext cx="355633" cy="330288"/>
            <a:chOff x="-25465200" y="3565175"/>
            <a:chExt cx="298525" cy="277250"/>
          </a:xfrm>
        </p:grpSpPr>
        <p:sp>
          <p:nvSpPr>
            <p:cNvPr id="5294" name="Google Shape;5294;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1"/>
          <p:cNvGrpSpPr/>
          <p:nvPr/>
        </p:nvGrpSpPr>
        <p:grpSpPr>
          <a:xfrm>
            <a:off x="4841336" y="3623432"/>
            <a:ext cx="356556" cy="351285"/>
            <a:chOff x="-25465200" y="3916150"/>
            <a:chExt cx="299300" cy="294875"/>
          </a:xfrm>
        </p:grpSpPr>
        <p:sp>
          <p:nvSpPr>
            <p:cNvPr id="5297" name="Google Shape;5297;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1"/>
          <p:cNvGrpSpPr/>
          <p:nvPr/>
        </p:nvGrpSpPr>
        <p:grpSpPr>
          <a:xfrm>
            <a:off x="7068775" y="2693698"/>
            <a:ext cx="351880" cy="352803"/>
            <a:chOff x="-23615075" y="3148525"/>
            <a:chExt cx="295375" cy="296150"/>
          </a:xfrm>
        </p:grpSpPr>
        <p:sp>
          <p:nvSpPr>
            <p:cNvPr id="5300" name="Google Shape;5300;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4" name="Google Shape;5304;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61"/>
          <p:cNvGrpSpPr/>
          <p:nvPr/>
        </p:nvGrpSpPr>
        <p:grpSpPr>
          <a:xfrm>
            <a:off x="7068299" y="3632977"/>
            <a:ext cx="352833" cy="332194"/>
            <a:chOff x="-23615075" y="3906200"/>
            <a:chExt cx="296175" cy="278850"/>
          </a:xfrm>
        </p:grpSpPr>
        <p:sp>
          <p:nvSpPr>
            <p:cNvPr id="5306" name="Google Shape;5306;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9" name="Google Shape;5309;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0" name="Google Shape;5310;p61"/>
          <p:cNvGrpSpPr/>
          <p:nvPr/>
        </p:nvGrpSpPr>
        <p:grpSpPr>
          <a:xfrm>
            <a:off x="6617268" y="1306618"/>
            <a:ext cx="353757" cy="352565"/>
            <a:chOff x="-26980600" y="3175500"/>
            <a:chExt cx="296950" cy="295950"/>
          </a:xfrm>
        </p:grpSpPr>
        <p:sp>
          <p:nvSpPr>
            <p:cNvPr id="5311" name="Google Shape;5311;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61"/>
          <p:cNvGrpSpPr/>
          <p:nvPr/>
        </p:nvGrpSpPr>
        <p:grpSpPr>
          <a:xfrm>
            <a:off x="6617744" y="2245154"/>
            <a:ext cx="352803" cy="289039"/>
            <a:chOff x="-26981375" y="3951875"/>
            <a:chExt cx="296150" cy="242625"/>
          </a:xfrm>
        </p:grpSpPr>
        <p:sp>
          <p:nvSpPr>
            <p:cNvPr id="5316" name="Google Shape;5316;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1"/>
          <p:cNvGrpSpPr/>
          <p:nvPr/>
        </p:nvGrpSpPr>
        <p:grpSpPr>
          <a:xfrm>
            <a:off x="5282787" y="2692745"/>
            <a:ext cx="351910" cy="354710"/>
            <a:chOff x="-25094250" y="3176075"/>
            <a:chExt cx="295400" cy="297750"/>
          </a:xfrm>
        </p:grpSpPr>
        <p:sp>
          <p:nvSpPr>
            <p:cNvPr id="5320" name="Google Shape;5320;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1"/>
          <p:cNvGrpSpPr/>
          <p:nvPr/>
        </p:nvGrpSpPr>
        <p:grpSpPr>
          <a:xfrm>
            <a:off x="5282787" y="3173106"/>
            <a:ext cx="351910" cy="351880"/>
            <a:chOff x="-25094250" y="3547050"/>
            <a:chExt cx="295400" cy="295375"/>
          </a:xfrm>
        </p:grpSpPr>
        <p:sp>
          <p:nvSpPr>
            <p:cNvPr id="5324" name="Google Shape;5324;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9" name="Google Shape;5329;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61"/>
          <p:cNvGrpSpPr/>
          <p:nvPr/>
        </p:nvGrpSpPr>
        <p:grpSpPr>
          <a:xfrm>
            <a:off x="7514864" y="2693698"/>
            <a:ext cx="352803" cy="352803"/>
            <a:chOff x="-23245675" y="3148525"/>
            <a:chExt cx="296150" cy="296150"/>
          </a:xfrm>
        </p:grpSpPr>
        <p:sp>
          <p:nvSpPr>
            <p:cNvPr id="5331" name="Google Shape;5331;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4" name="Google Shape;5334;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61"/>
          <p:cNvGrpSpPr/>
          <p:nvPr/>
        </p:nvGrpSpPr>
        <p:grpSpPr>
          <a:xfrm>
            <a:off x="7515325" y="3622672"/>
            <a:ext cx="351880" cy="352803"/>
            <a:chOff x="-23244900" y="3888100"/>
            <a:chExt cx="295375" cy="296150"/>
          </a:xfrm>
        </p:grpSpPr>
        <p:sp>
          <p:nvSpPr>
            <p:cNvPr id="5336" name="Google Shape;5336;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7" name="Google Shape;5347;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349" name="Google Shape;5349;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53"/>
        <p:cNvGrpSpPr/>
        <p:nvPr/>
      </p:nvGrpSpPr>
      <p:grpSpPr>
        <a:xfrm>
          <a:off x="0" y="0"/>
          <a:ext cx="0" cy="0"/>
          <a:chOff x="0" y="0"/>
          <a:chExt cx="0" cy="0"/>
        </a:xfrm>
      </p:grpSpPr>
      <p:sp>
        <p:nvSpPr>
          <p:cNvPr id="5354" name="Google Shape;5354;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62"/>
          <p:cNvGrpSpPr/>
          <p:nvPr/>
        </p:nvGrpSpPr>
        <p:grpSpPr>
          <a:xfrm>
            <a:off x="832654" y="1819647"/>
            <a:ext cx="367261" cy="367261"/>
            <a:chOff x="-65145700" y="3727425"/>
            <a:chExt cx="317425" cy="317425"/>
          </a:xfrm>
        </p:grpSpPr>
        <p:sp>
          <p:nvSpPr>
            <p:cNvPr id="5356" name="Google Shape;5356;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2"/>
          <p:cNvGrpSpPr/>
          <p:nvPr/>
        </p:nvGrpSpPr>
        <p:grpSpPr>
          <a:xfrm>
            <a:off x="835851" y="2248561"/>
            <a:ext cx="360868" cy="367261"/>
            <a:chOff x="-65144125" y="4094450"/>
            <a:chExt cx="311900" cy="317425"/>
          </a:xfrm>
        </p:grpSpPr>
        <p:sp>
          <p:nvSpPr>
            <p:cNvPr id="5359" name="Google Shape;5359;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62"/>
          <p:cNvGrpSpPr/>
          <p:nvPr/>
        </p:nvGrpSpPr>
        <p:grpSpPr>
          <a:xfrm>
            <a:off x="3039420" y="1819256"/>
            <a:ext cx="370645" cy="368042"/>
            <a:chOff x="-63250675" y="3744075"/>
            <a:chExt cx="320350" cy="318100"/>
          </a:xfrm>
        </p:grpSpPr>
        <p:sp>
          <p:nvSpPr>
            <p:cNvPr id="5364" name="Google Shape;5364;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2"/>
          <p:cNvGrpSpPr/>
          <p:nvPr/>
        </p:nvGrpSpPr>
        <p:grpSpPr>
          <a:xfrm>
            <a:off x="3041112" y="2248561"/>
            <a:ext cx="367261" cy="367261"/>
            <a:chOff x="-63250675" y="4110200"/>
            <a:chExt cx="317425" cy="317425"/>
          </a:xfrm>
        </p:grpSpPr>
        <p:sp>
          <p:nvSpPr>
            <p:cNvPr id="5368" name="Google Shape;5368;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2"/>
          <p:cNvGrpSpPr/>
          <p:nvPr/>
        </p:nvGrpSpPr>
        <p:grpSpPr>
          <a:xfrm>
            <a:off x="1720159" y="2745656"/>
            <a:ext cx="359075" cy="358844"/>
            <a:chOff x="-61351725" y="3372400"/>
            <a:chExt cx="310350" cy="310150"/>
          </a:xfrm>
        </p:grpSpPr>
        <p:sp>
          <p:nvSpPr>
            <p:cNvPr id="5378" name="Google Shape;5378;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2"/>
          <p:cNvGrpSpPr/>
          <p:nvPr/>
        </p:nvGrpSpPr>
        <p:grpSpPr>
          <a:xfrm>
            <a:off x="1716514" y="3208713"/>
            <a:ext cx="366364" cy="333534"/>
            <a:chOff x="-61354875" y="3751050"/>
            <a:chExt cx="316650" cy="288275"/>
          </a:xfrm>
        </p:grpSpPr>
        <p:sp>
          <p:nvSpPr>
            <p:cNvPr id="5382" name="Google Shape;5382;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2"/>
          <p:cNvGrpSpPr/>
          <p:nvPr/>
        </p:nvGrpSpPr>
        <p:grpSpPr>
          <a:xfrm>
            <a:off x="1716514" y="3650352"/>
            <a:ext cx="366364" cy="367290"/>
            <a:chOff x="-61354875" y="4101525"/>
            <a:chExt cx="316650" cy="317450"/>
          </a:xfrm>
        </p:grpSpPr>
        <p:sp>
          <p:nvSpPr>
            <p:cNvPr id="5386" name="Google Shape;5386;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2"/>
          <p:cNvGrpSpPr/>
          <p:nvPr/>
        </p:nvGrpSpPr>
        <p:grpSpPr>
          <a:xfrm>
            <a:off x="3932949" y="2742228"/>
            <a:ext cx="368157" cy="365699"/>
            <a:chOff x="-59470075" y="3308975"/>
            <a:chExt cx="318200" cy="316075"/>
          </a:xfrm>
        </p:grpSpPr>
        <p:sp>
          <p:nvSpPr>
            <p:cNvPr id="5389" name="Google Shape;5389;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62"/>
          <p:cNvGrpSpPr/>
          <p:nvPr/>
        </p:nvGrpSpPr>
        <p:grpSpPr>
          <a:xfrm>
            <a:off x="1278379" y="1377933"/>
            <a:ext cx="367261" cy="364686"/>
            <a:chOff x="-64781025" y="3361050"/>
            <a:chExt cx="317425" cy="315200"/>
          </a:xfrm>
        </p:grpSpPr>
        <p:sp>
          <p:nvSpPr>
            <p:cNvPr id="5399" name="Google Shape;5399;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3" name="Google Shape;5403;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3482779" y="1819372"/>
            <a:ext cx="382765" cy="367810"/>
            <a:chOff x="-62890750" y="3747425"/>
            <a:chExt cx="330825" cy="317900"/>
          </a:xfrm>
        </p:grpSpPr>
        <p:sp>
          <p:nvSpPr>
            <p:cNvPr id="5407" name="Google Shape;5407;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2"/>
          <p:cNvGrpSpPr/>
          <p:nvPr/>
        </p:nvGrpSpPr>
        <p:grpSpPr>
          <a:xfrm>
            <a:off x="3490531" y="2249009"/>
            <a:ext cx="367261" cy="366364"/>
            <a:chOff x="-62884425" y="4111775"/>
            <a:chExt cx="317425" cy="316650"/>
          </a:xfrm>
        </p:grpSpPr>
        <p:sp>
          <p:nvSpPr>
            <p:cNvPr id="5422" name="Google Shape;5422;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62"/>
          <p:cNvGrpSpPr/>
          <p:nvPr/>
        </p:nvGrpSpPr>
        <p:grpSpPr>
          <a:xfrm>
            <a:off x="2163165" y="2745078"/>
            <a:ext cx="365438" cy="360001"/>
            <a:chOff x="-60991775" y="3376900"/>
            <a:chExt cx="315850" cy="311150"/>
          </a:xfrm>
        </p:grpSpPr>
        <p:sp>
          <p:nvSpPr>
            <p:cNvPr id="5425" name="Google Shape;5425;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2"/>
          <p:cNvGrpSpPr/>
          <p:nvPr/>
        </p:nvGrpSpPr>
        <p:grpSpPr>
          <a:xfrm>
            <a:off x="2162702" y="3195942"/>
            <a:ext cx="366364" cy="359075"/>
            <a:chOff x="-60988625" y="3740800"/>
            <a:chExt cx="316650" cy="310350"/>
          </a:xfrm>
        </p:grpSpPr>
        <p:sp>
          <p:nvSpPr>
            <p:cNvPr id="5429" name="Google Shape;5429;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2"/>
          <p:cNvGrpSpPr/>
          <p:nvPr/>
        </p:nvGrpSpPr>
        <p:grpSpPr>
          <a:xfrm>
            <a:off x="2162702" y="3651393"/>
            <a:ext cx="366364" cy="365207"/>
            <a:chOff x="-60987850" y="4100950"/>
            <a:chExt cx="316650" cy="315650"/>
          </a:xfrm>
        </p:grpSpPr>
        <p:sp>
          <p:nvSpPr>
            <p:cNvPr id="5433" name="Google Shape;5433;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2"/>
          <p:cNvGrpSpPr/>
          <p:nvPr/>
        </p:nvGrpSpPr>
        <p:grpSpPr>
          <a:xfrm>
            <a:off x="3932486" y="3196853"/>
            <a:ext cx="369083" cy="357253"/>
            <a:chOff x="-59447250" y="3706150"/>
            <a:chExt cx="319000" cy="308775"/>
          </a:xfrm>
        </p:grpSpPr>
        <p:sp>
          <p:nvSpPr>
            <p:cNvPr id="5439" name="Google Shape;5439;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2"/>
          <p:cNvGrpSpPr/>
          <p:nvPr/>
        </p:nvGrpSpPr>
        <p:grpSpPr>
          <a:xfrm>
            <a:off x="1721214" y="1378164"/>
            <a:ext cx="368186" cy="364224"/>
            <a:chOff x="-64406125" y="3362225"/>
            <a:chExt cx="318225" cy="314800"/>
          </a:xfrm>
        </p:grpSpPr>
        <p:sp>
          <p:nvSpPr>
            <p:cNvPr id="5444" name="Google Shape;5444;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2"/>
          <p:cNvGrpSpPr/>
          <p:nvPr/>
        </p:nvGrpSpPr>
        <p:grpSpPr>
          <a:xfrm>
            <a:off x="1721677" y="2249009"/>
            <a:ext cx="367261" cy="366364"/>
            <a:chOff x="-64410850" y="4094450"/>
            <a:chExt cx="317425" cy="316650"/>
          </a:xfrm>
        </p:grpSpPr>
        <p:sp>
          <p:nvSpPr>
            <p:cNvPr id="5448" name="Google Shape;5448;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62"/>
          <p:cNvGrpSpPr/>
          <p:nvPr/>
        </p:nvGrpSpPr>
        <p:grpSpPr>
          <a:xfrm>
            <a:off x="3943225" y="1819083"/>
            <a:ext cx="365467" cy="368389"/>
            <a:chOff x="-62516625" y="3743175"/>
            <a:chExt cx="315875" cy="318400"/>
          </a:xfrm>
        </p:grpSpPr>
        <p:sp>
          <p:nvSpPr>
            <p:cNvPr id="5453" name="Google Shape;5453;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2"/>
          <p:cNvGrpSpPr/>
          <p:nvPr/>
        </p:nvGrpSpPr>
        <p:grpSpPr>
          <a:xfrm>
            <a:off x="3950065" y="2269054"/>
            <a:ext cx="351786" cy="326274"/>
            <a:chOff x="-62511900" y="4129100"/>
            <a:chExt cx="304050" cy="282000"/>
          </a:xfrm>
        </p:grpSpPr>
        <p:sp>
          <p:nvSpPr>
            <p:cNvPr id="5456" name="Google Shape;5456;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62"/>
          <p:cNvGrpSpPr/>
          <p:nvPr/>
        </p:nvGrpSpPr>
        <p:grpSpPr>
          <a:xfrm>
            <a:off x="2628187" y="2741448"/>
            <a:ext cx="310770" cy="367261"/>
            <a:chOff x="-60597975" y="3367475"/>
            <a:chExt cx="268600" cy="317425"/>
          </a:xfrm>
        </p:grpSpPr>
        <p:sp>
          <p:nvSpPr>
            <p:cNvPr id="5462" name="Google Shape;5462;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7" name="Google Shape;5467;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8" name="Google Shape;5468;p62"/>
          <p:cNvGrpSpPr/>
          <p:nvPr/>
        </p:nvGrpSpPr>
        <p:grpSpPr>
          <a:xfrm>
            <a:off x="2600390" y="3702764"/>
            <a:ext cx="366364" cy="262465"/>
            <a:chOff x="-60621600" y="4145650"/>
            <a:chExt cx="316650" cy="226850"/>
          </a:xfrm>
        </p:grpSpPr>
        <p:sp>
          <p:nvSpPr>
            <p:cNvPr id="5469" name="Google Shape;5469;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62"/>
          <p:cNvGrpSpPr/>
          <p:nvPr/>
        </p:nvGrpSpPr>
        <p:grpSpPr>
          <a:xfrm>
            <a:off x="3937042" y="3651263"/>
            <a:ext cx="359972" cy="365467"/>
            <a:chOff x="-59400775" y="4084200"/>
            <a:chExt cx="311125" cy="315875"/>
          </a:xfrm>
        </p:grpSpPr>
        <p:sp>
          <p:nvSpPr>
            <p:cNvPr id="5473" name="Google Shape;5473;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2"/>
          <p:cNvGrpSpPr/>
          <p:nvPr/>
        </p:nvGrpSpPr>
        <p:grpSpPr>
          <a:xfrm>
            <a:off x="2161136" y="1377094"/>
            <a:ext cx="365438" cy="366364"/>
            <a:chOff x="-64044600" y="3360375"/>
            <a:chExt cx="315850" cy="316650"/>
          </a:xfrm>
        </p:grpSpPr>
        <p:sp>
          <p:nvSpPr>
            <p:cNvPr id="5480" name="Google Shape;5480;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2"/>
          <p:cNvGrpSpPr/>
          <p:nvPr/>
        </p:nvGrpSpPr>
        <p:grpSpPr>
          <a:xfrm>
            <a:off x="2187559" y="1819647"/>
            <a:ext cx="312592" cy="367261"/>
            <a:chOff x="-64022550" y="3727425"/>
            <a:chExt cx="270175" cy="317425"/>
          </a:xfrm>
        </p:grpSpPr>
        <p:sp>
          <p:nvSpPr>
            <p:cNvPr id="5484" name="Google Shape;5484;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2"/>
          <p:cNvGrpSpPr/>
          <p:nvPr/>
        </p:nvGrpSpPr>
        <p:grpSpPr>
          <a:xfrm>
            <a:off x="2211697" y="2248547"/>
            <a:ext cx="264317" cy="367290"/>
            <a:chOff x="-64001300" y="4093650"/>
            <a:chExt cx="228450" cy="317450"/>
          </a:xfrm>
        </p:grpSpPr>
        <p:sp>
          <p:nvSpPr>
            <p:cNvPr id="5488" name="Google Shape;5488;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2"/>
          <p:cNvGrpSpPr/>
          <p:nvPr/>
        </p:nvGrpSpPr>
        <p:grpSpPr>
          <a:xfrm>
            <a:off x="830701" y="2741838"/>
            <a:ext cx="359972" cy="366480"/>
            <a:chOff x="-62148800" y="3377700"/>
            <a:chExt cx="311125" cy="316750"/>
          </a:xfrm>
        </p:grpSpPr>
        <p:sp>
          <p:nvSpPr>
            <p:cNvPr id="5493" name="Google Shape;5493;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2"/>
          <p:cNvGrpSpPr/>
          <p:nvPr/>
        </p:nvGrpSpPr>
        <p:grpSpPr>
          <a:xfrm>
            <a:off x="826608" y="3191835"/>
            <a:ext cx="368157" cy="367290"/>
            <a:chOff x="-62154300" y="3743950"/>
            <a:chExt cx="318200" cy="317450"/>
          </a:xfrm>
        </p:grpSpPr>
        <p:sp>
          <p:nvSpPr>
            <p:cNvPr id="5496" name="Google Shape;5496;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62"/>
          <p:cNvGrpSpPr/>
          <p:nvPr/>
        </p:nvGrpSpPr>
        <p:grpSpPr>
          <a:xfrm>
            <a:off x="826594" y="3650815"/>
            <a:ext cx="368186" cy="366364"/>
            <a:chOff x="-62151950" y="4111775"/>
            <a:chExt cx="318225" cy="316650"/>
          </a:xfrm>
        </p:grpSpPr>
        <p:sp>
          <p:nvSpPr>
            <p:cNvPr id="5499" name="Google Shape;5499;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3045218" y="2741361"/>
            <a:ext cx="368157" cy="367434"/>
            <a:chOff x="-60254550" y="3367325"/>
            <a:chExt cx="318200" cy="317575"/>
          </a:xfrm>
        </p:grpSpPr>
        <p:sp>
          <p:nvSpPr>
            <p:cNvPr id="5504" name="Google Shape;5504;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62"/>
          <p:cNvGrpSpPr/>
          <p:nvPr/>
        </p:nvGrpSpPr>
        <p:grpSpPr>
          <a:xfrm>
            <a:off x="3046115" y="3192355"/>
            <a:ext cx="366364" cy="366248"/>
            <a:chOff x="-60255350" y="3733825"/>
            <a:chExt cx="316650" cy="316550"/>
          </a:xfrm>
        </p:grpSpPr>
        <p:sp>
          <p:nvSpPr>
            <p:cNvPr id="5509" name="Google Shape;5509;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2"/>
          <p:cNvGrpSpPr/>
          <p:nvPr/>
        </p:nvGrpSpPr>
        <p:grpSpPr>
          <a:xfrm>
            <a:off x="3073912" y="3651263"/>
            <a:ext cx="310770" cy="365467"/>
            <a:chOff x="-60232500" y="4101525"/>
            <a:chExt cx="268600" cy="315875"/>
          </a:xfrm>
        </p:grpSpPr>
        <p:sp>
          <p:nvSpPr>
            <p:cNvPr id="5517" name="Google Shape;5517;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62"/>
          <p:cNvGrpSpPr/>
          <p:nvPr/>
        </p:nvGrpSpPr>
        <p:grpSpPr>
          <a:xfrm>
            <a:off x="2606912" y="1377094"/>
            <a:ext cx="368186" cy="366364"/>
            <a:chOff x="-63679950" y="3360375"/>
            <a:chExt cx="318225" cy="316650"/>
          </a:xfrm>
        </p:grpSpPr>
        <p:sp>
          <p:nvSpPr>
            <p:cNvPr id="5521" name="Google Shape;5521;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605539" y="2248431"/>
            <a:ext cx="370934" cy="367521"/>
            <a:chOff x="-63679950" y="4093450"/>
            <a:chExt cx="320600" cy="317650"/>
          </a:xfrm>
        </p:grpSpPr>
        <p:sp>
          <p:nvSpPr>
            <p:cNvPr id="5527" name="Google Shape;5527;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2"/>
          <p:cNvGrpSpPr/>
          <p:nvPr/>
        </p:nvGrpSpPr>
        <p:grpSpPr>
          <a:xfrm>
            <a:off x="1265656" y="2741433"/>
            <a:ext cx="366364" cy="367290"/>
            <a:chOff x="-61784125" y="3377700"/>
            <a:chExt cx="316650" cy="317450"/>
          </a:xfrm>
        </p:grpSpPr>
        <p:sp>
          <p:nvSpPr>
            <p:cNvPr id="5531" name="Google Shape;5531;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2"/>
          <p:cNvGrpSpPr/>
          <p:nvPr/>
        </p:nvGrpSpPr>
        <p:grpSpPr>
          <a:xfrm>
            <a:off x="1265656" y="3191835"/>
            <a:ext cx="366364" cy="367290"/>
            <a:chOff x="-61783350" y="3743950"/>
            <a:chExt cx="316650" cy="317450"/>
          </a:xfrm>
        </p:grpSpPr>
        <p:sp>
          <p:nvSpPr>
            <p:cNvPr id="5539" name="Google Shape;5539;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1" name="Google Shape;5541;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4" name="Google Shape;5544;p62"/>
          <p:cNvGrpSpPr/>
          <p:nvPr/>
        </p:nvGrpSpPr>
        <p:grpSpPr>
          <a:xfrm>
            <a:off x="3487080" y="3651668"/>
            <a:ext cx="369112" cy="364657"/>
            <a:chOff x="-59869425" y="4102225"/>
            <a:chExt cx="319025" cy="315175"/>
          </a:xfrm>
        </p:grpSpPr>
        <p:sp>
          <p:nvSpPr>
            <p:cNvPr id="5545" name="Google Shape;5545;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2"/>
          <p:cNvGrpSpPr/>
          <p:nvPr/>
        </p:nvGrpSpPr>
        <p:grpSpPr>
          <a:xfrm>
            <a:off x="2605883" y="4120490"/>
            <a:ext cx="366364" cy="365467"/>
            <a:chOff x="-59029025" y="3711650"/>
            <a:chExt cx="316650" cy="315875"/>
          </a:xfrm>
        </p:grpSpPr>
        <p:sp>
          <p:nvSpPr>
            <p:cNvPr id="5550" name="Google Shape;5550;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2"/>
          <p:cNvGrpSpPr/>
          <p:nvPr/>
        </p:nvGrpSpPr>
        <p:grpSpPr>
          <a:xfrm>
            <a:off x="4841373" y="1398014"/>
            <a:ext cx="351940" cy="348188"/>
            <a:chOff x="581525" y="3254850"/>
            <a:chExt cx="297750" cy="294575"/>
          </a:xfrm>
        </p:grpSpPr>
        <p:sp>
          <p:nvSpPr>
            <p:cNvPr id="5558" name="Google Shape;5558;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2"/>
          <p:cNvGrpSpPr/>
          <p:nvPr/>
        </p:nvGrpSpPr>
        <p:grpSpPr>
          <a:xfrm>
            <a:off x="4840442" y="1836950"/>
            <a:ext cx="353802" cy="351497"/>
            <a:chOff x="580725" y="3617925"/>
            <a:chExt cx="299325" cy="297375"/>
          </a:xfrm>
        </p:grpSpPr>
        <p:sp>
          <p:nvSpPr>
            <p:cNvPr id="5562" name="Google Shape;5562;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2"/>
          <p:cNvGrpSpPr/>
          <p:nvPr/>
        </p:nvGrpSpPr>
        <p:grpSpPr>
          <a:xfrm>
            <a:off x="4842304" y="2284140"/>
            <a:ext cx="350079" cy="350079"/>
            <a:chOff x="583100" y="3982600"/>
            <a:chExt cx="296175" cy="296175"/>
          </a:xfrm>
        </p:grpSpPr>
        <p:sp>
          <p:nvSpPr>
            <p:cNvPr id="5568" name="Google Shape;5568;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62"/>
          <p:cNvGrpSpPr/>
          <p:nvPr/>
        </p:nvGrpSpPr>
        <p:grpSpPr>
          <a:xfrm>
            <a:off x="7074918" y="1397764"/>
            <a:ext cx="307231" cy="348690"/>
            <a:chOff x="2423775" y="3226875"/>
            <a:chExt cx="259925" cy="295000"/>
          </a:xfrm>
        </p:grpSpPr>
        <p:sp>
          <p:nvSpPr>
            <p:cNvPr id="5576" name="Google Shape;5576;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2"/>
          <p:cNvGrpSpPr/>
          <p:nvPr/>
        </p:nvGrpSpPr>
        <p:grpSpPr>
          <a:xfrm>
            <a:off x="7052106" y="1839049"/>
            <a:ext cx="352857" cy="347301"/>
            <a:chOff x="2404875" y="3592725"/>
            <a:chExt cx="298525" cy="293825"/>
          </a:xfrm>
        </p:grpSpPr>
        <p:sp>
          <p:nvSpPr>
            <p:cNvPr id="5580" name="Google Shape;5580;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62"/>
          <p:cNvGrpSpPr/>
          <p:nvPr/>
        </p:nvGrpSpPr>
        <p:grpSpPr>
          <a:xfrm>
            <a:off x="7053036" y="2284614"/>
            <a:ext cx="350995" cy="349133"/>
            <a:chOff x="2404875" y="3955825"/>
            <a:chExt cx="296950" cy="295375"/>
          </a:xfrm>
        </p:grpSpPr>
        <p:sp>
          <p:nvSpPr>
            <p:cNvPr id="5584" name="Google Shape;5584;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2"/>
          <p:cNvGrpSpPr/>
          <p:nvPr/>
        </p:nvGrpSpPr>
        <p:grpSpPr>
          <a:xfrm>
            <a:off x="5747016" y="2748808"/>
            <a:ext cx="349163" cy="350079"/>
            <a:chOff x="4263650" y="3235150"/>
            <a:chExt cx="295400" cy="296175"/>
          </a:xfrm>
        </p:grpSpPr>
        <p:sp>
          <p:nvSpPr>
            <p:cNvPr id="5589" name="Google Shape;5589;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62"/>
          <p:cNvGrpSpPr/>
          <p:nvPr/>
        </p:nvGrpSpPr>
        <p:grpSpPr>
          <a:xfrm>
            <a:off x="5744696" y="3207969"/>
            <a:ext cx="353802" cy="327739"/>
            <a:chOff x="4266025" y="3609275"/>
            <a:chExt cx="299325" cy="277275"/>
          </a:xfrm>
        </p:grpSpPr>
        <p:sp>
          <p:nvSpPr>
            <p:cNvPr id="5595" name="Google Shape;5595;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2"/>
          <p:cNvGrpSpPr/>
          <p:nvPr/>
        </p:nvGrpSpPr>
        <p:grpSpPr>
          <a:xfrm>
            <a:off x="5745154" y="3673356"/>
            <a:ext cx="352886" cy="349133"/>
            <a:chOff x="4263650" y="3963700"/>
            <a:chExt cx="298550" cy="295375"/>
          </a:xfrm>
        </p:grpSpPr>
        <p:sp>
          <p:nvSpPr>
            <p:cNvPr id="5598" name="Google Shape;5598;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2"/>
          <p:cNvGrpSpPr/>
          <p:nvPr/>
        </p:nvGrpSpPr>
        <p:grpSpPr>
          <a:xfrm>
            <a:off x="8023491" y="2748809"/>
            <a:ext cx="226264" cy="350079"/>
            <a:chOff x="6164975" y="3211525"/>
            <a:chExt cx="191425" cy="296175"/>
          </a:xfrm>
        </p:grpSpPr>
        <p:sp>
          <p:nvSpPr>
            <p:cNvPr id="5606" name="Google Shape;5606;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2"/>
          <p:cNvGrpSpPr/>
          <p:nvPr/>
        </p:nvGrpSpPr>
        <p:grpSpPr>
          <a:xfrm>
            <a:off x="5285528" y="1397084"/>
            <a:ext cx="352886" cy="350049"/>
            <a:chOff x="946175" y="3253275"/>
            <a:chExt cx="298550" cy="296150"/>
          </a:xfrm>
        </p:grpSpPr>
        <p:sp>
          <p:nvSpPr>
            <p:cNvPr id="5614" name="Google Shape;5614;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2"/>
          <p:cNvGrpSpPr/>
          <p:nvPr/>
        </p:nvGrpSpPr>
        <p:grpSpPr>
          <a:xfrm>
            <a:off x="5286459" y="1839048"/>
            <a:ext cx="351024" cy="347301"/>
            <a:chOff x="946175" y="3619500"/>
            <a:chExt cx="296975" cy="293825"/>
          </a:xfrm>
        </p:grpSpPr>
        <p:sp>
          <p:nvSpPr>
            <p:cNvPr id="5620" name="Google Shape;5620;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62"/>
          <p:cNvGrpSpPr/>
          <p:nvPr/>
        </p:nvGrpSpPr>
        <p:grpSpPr>
          <a:xfrm>
            <a:off x="5286001" y="2283682"/>
            <a:ext cx="351940" cy="350995"/>
            <a:chOff x="944600" y="3981825"/>
            <a:chExt cx="297750" cy="296950"/>
          </a:xfrm>
        </p:grpSpPr>
        <p:sp>
          <p:nvSpPr>
            <p:cNvPr id="5627" name="Google Shape;5627;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2"/>
          <p:cNvGrpSpPr/>
          <p:nvPr/>
        </p:nvGrpSpPr>
        <p:grpSpPr>
          <a:xfrm>
            <a:off x="7502937" y="1397542"/>
            <a:ext cx="350079" cy="349133"/>
            <a:chOff x="2768750" y="3227275"/>
            <a:chExt cx="296175" cy="295375"/>
          </a:xfrm>
        </p:grpSpPr>
        <p:sp>
          <p:nvSpPr>
            <p:cNvPr id="5632" name="Google Shape;5632;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2"/>
          <p:cNvGrpSpPr/>
          <p:nvPr/>
        </p:nvGrpSpPr>
        <p:grpSpPr>
          <a:xfrm>
            <a:off x="7523888" y="1838414"/>
            <a:ext cx="308177" cy="348572"/>
            <a:chOff x="2786075" y="3591800"/>
            <a:chExt cx="260725" cy="294900"/>
          </a:xfrm>
        </p:grpSpPr>
        <p:sp>
          <p:nvSpPr>
            <p:cNvPr id="5641" name="Google Shape;5641;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2"/>
          <p:cNvGrpSpPr/>
          <p:nvPr/>
        </p:nvGrpSpPr>
        <p:grpSpPr>
          <a:xfrm>
            <a:off x="7564387" y="2284141"/>
            <a:ext cx="227180" cy="350079"/>
            <a:chOff x="2819150" y="3955025"/>
            <a:chExt cx="192200" cy="296175"/>
          </a:xfrm>
        </p:grpSpPr>
        <p:sp>
          <p:nvSpPr>
            <p:cNvPr id="5647" name="Google Shape;5647;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2"/>
          <p:cNvGrpSpPr/>
          <p:nvPr/>
        </p:nvGrpSpPr>
        <p:grpSpPr>
          <a:xfrm>
            <a:off x="6188160" y="2749739"/>
            <a:ext cx="349133" cy="348217"/>
            <a:chOff x="4629125" y="3235150"/>
            <a:chExt cx="295375" cy="294600"/>
          </a:xfrm>
        </p:grpSpPr>
        <p:sp>
          <p:nvSpPr>
            <p:cNvPr id="5652" name="Google Shape;5652;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2"/>
          <p:cNvGrpSpPr/>
          <p:nvPr/>
        </p:nvGrpSpPr>
        <p:grpSpPr>
          <a:xfrm>
            <a:off x="6188145" y="3197272"/>
            <a:ext cx="349163" cy="349133"/>
            <a:chOff x="4628325" y="3599825"/>
            <a:chExt cx="295400" cy="295375"/>
          </a:xfrm>
        </p:grpSpPr>
        <p:sp>
          <p:nvSpPr>
            <p:cNvPr id="5658" name="Google Shape;5658;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62"/>
          <p:cNvGrpSpPr/>
          <p:nvPr/>
        </p:nvGrpSpPr>
        <p:grpSpPr>
          <a:xfrm>
            <a:off x="6209096" y="3672883"/>
            <a:ext cx="307261" cy="350079"/>
            <a:chOff x="4645650" y="3962900"/>
            <a:chExt cx="259950" cy="296175"/>
          </a:xfrm>
        </p:grpSpPr>
        <p:sp>
          <p:nvSpPr>
            <p:cNvPr id="5671" name="Google Shape;5671;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7962056" y="3197745"/>
            <a:ext cx="349133" cy="348188"/>
            <a:chOff x="6143725" y="3582500"/>
            <a:chExt cx="295375" cy="294575"/>
          </a:xfrm>
        </p:grpSpPr>
        <p:sp>
          <p:nvSpPr>
            <p:cNvPr id="5678" name="Google Shape;5678;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2"/>
          <p:cNvGrpSpPr/>
          <p:nvPr/>
        </p:nvGrpSpPr>
        <p:grpSpPr>
          <a:xfrm>
            <a:off x="5730883" y="1397084"/>
            <a:ext cx="350995" cy="350049"/>
            <a:chOff x="1310075" y="3253275"/>
            <a:chExt cx="296950" cy="296150"/>
          </a:xfrm>
        </p:grpSpPr>
        <p:sp>
          <p:nvSpPr>
            <p:cNvPr id="5686" name="Google Shape;5686;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9" name="Google Shape;5689;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0" name="Google Shape;5690;p62"/>
          <p:cNvGrpSpPr/>
          <p:nvPr/>
        </p:nvGrpSpPr>
        <p:grpSpPr>
          <a:xfrm>
            <a:off x="5730410" y="2283343"/>
            <a:ext cx="351941" cy="351675"/>
            <a:chOff x="1310075" y="3980250"/>
            <a:chExt cx="297750" cy="297525"/>
          </a:xfrm>
        </p:grpSpPr>
        <p:sp>
          <p:nvSpPr>
            <p:cNvPr id="5691" name="Google Shape;5691;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62"/>
          <p:cNvGrpSpPr/>
          <p:nvPr/>
        </p:nvGrpSpPr>
        <p:grpSpPr>
          <a:xfrm>
            <a:off x="7995198" y="1397542"/>
            <a:ext cx="266305" cy="349133"/>
            <a:chOff x="3167275" y="3227275"/>
            <a:chExt cx="225300" cy="295375"/>
          </a:xfrm>
        </p:grpSpPr>
        <p:sp>
          <p:nvSpPr>
            <p:cNvPr id="5696" name="Google Shape;5696;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1" name="Google Shape;5701;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62"/>
          <p:cNvGrpSpPr/>
          <p:nvPr/>
        </p:nvGrpSpPr>
        <p:grpSpPr>
          <a:xfrm>
            <a:off x="7952380" y="2284599"/>
            <a:ext cx="351940" cy="349163"/>
            <a:chOff x="3133425" y="3955025"/>
            <a:chExt cx="297750" cy="295400"/>
          </a:xfrm>
        </p:grpSpPr>
        <p:sp>
          <p:nvSpPr>
            <p:cNvPr id="5703" name="Google Shape;5703;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2"/>
          <p:cNvGrpSpPr/>
          <p:nvPr/>
        </p:nvGrpSpPr>
        <p:grpSpPr>
          <a:xfrm>
            <a:off x="6632554" y="2748187"/>
            <a:ext cx="350079" cy="351320"/>
            <a:chOff x="4991425" y="3234750"/>
            <a:chExt cx="296175" cy="297225"/>
          </a:xfrm>
        </p:grpSpPr>
        <p:sp>
          <p:nvSpPr>
            <p:cNvPr id="5707" name="Google Shape;5707;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2"/>
          <p:cNvGrpSpPr/>
          <p:nvPr/>
        </p:nvGrpSpPr>
        <p:grpSpPr>
          <a:xfrm>
            <a:off x="6632554" y="3217750"/>
            <a:ext cx="350079" cy="308177"/>
            <a:chOff x="4991425" y="3617150"/>
            <a:chExt cx="296175" cy="260725"/>
          </a:xfrm>
        </p:grpSpPr>
        <p:sp>
          <p:nvSpPr>
            <p:cNvPr id="5714" name="Google Shape;5714;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2"/>
          <p:cNvGrpSpPr/>
          <p:nvPr/>
        </p:nvGrpSpPr>
        <p:grpSpPr>
          <a:xfrm>
            <a:off x="6709827" y="3673341"/>
            <a:ext cx="195532" cy="349163"/>
            <a:chOff x="5056800" y="3962900"/>
            <a:chExt cx="165425" cy="295400"/>
          </a:xfrm>
        </p:grpSpPr>
        <p:sp>
          <p:nvSpPr>
            <p:cNvPr id="5722" name="Google Shape;5722;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2"/>
          <p:cNvGrpSpPr/>
          <p:nvPr/>
        </p:nvGrpSpPr>
        <p:grpSpPr>
          <a:xfrm>
            <a:off x="7961125" y="3673357"/>
            <a:ext cx="350995" cy="349133"/>
            <a:chOff x="6168925" y="3936925"/>
            <a:chExt cx="296950" cy="295375"/>
          </a:xfrm>
        </p:grpSpPr>
        <p:sp>
          <p:nvSpPr>
            <p:cNvPr id="5726" name="Google Shape;5726;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2"/>
          <p:cNvGrpSpPr/>
          <p:nvPr/>
        </p:nvGrpSpPr>
        <p:grpSpPr>
          <a:xfrm>
            <a:off x="6174844" y="1390429"/>
            <a:ext cx="348188" cy="349133"/>
            <a:chOff x="1674750" y="3254050"/>
            <a:chExt cx="294575" cy="295375"/>
          </a:xfrm>
        </p:grpSpPr>
        <p:sp>
          <p:nvSpPr>
            <p:cNvPr id="5733" name="Google Shape;5733;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2"/>
          <p:cNvGrpSpPr/>
          <p:nvPr/>
        </p:nvGrpSpPr>
        <p:grpSpPr>
          <a:xfrm>
            <a:off x="6189239" y="1838132"/>
            <a:ext cx="319347" cy="349133"/>
            <a:chOff x="1687350" y="3618725"/>
            <a:chExt cx="270175" cy="295375"/>
          </a:xfrm>
        </p:grpSpPr>
        <p:sp>
          <p:nvSpPr>
            <p:cNvPr id="5737" name="Google Shape;5737;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6172942" y="2284613"/>
            <a:ext cx="351940" cy="349133"/>
            <a:chOff x="1672375" y="3982600"/>
            <a:chExt cx="297750" cy="295375"/>
          </a:xfrm>
        </p:grpSpPr>
        <p:sp>
          <p:nvSpPr>
            <p:cNvPr id="5741" name="Google Shape;5741;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2"/>
          <p:cNvGrpSpPr/>
          <p:nvPr/>
        </p:nvGrpSpPr>
        <p:grpSpPr>
          <a:xfrm>
            <a:off x="4864934" y="2748808"/>
            <a:ext cx="350079" cy="350079"/>
            <a:chOff x="3497300" y="3227275"/>
            <a:chExt cx="296175" cy="296175"/>
          </a:xfrm>
        </p:grpSpPr>
        <p:sp>
          <p:nvSpPr>
            <p:cNvPr id="5745" name="Google Shape;5745;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2"/>
          <p:cNvGrpSpPr/>
          <p:nvPr/>
        </p:nvGrpSpPr>
        <p:grpSpPr>
          <a:xfrm>
            <a:off x="4865407" y="3198203"/>
            <a:ext cx="349133" cy="347272"/>
            <a:chOff x="3497300" y="3591950"/>
            <a:chExt cx="295375" cy="293800"/>
          </a:xfrm>
        </p:grpSpPr>
        <p:sp>
          <p:nvSpPr>
            <p:cNvPr id="5754" name="Google Shape;5754;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4865407" y="3673341"/>
            <a:ext cx="349133" cy="349163"/>
            <a:chOff x="3497300" y="3955025"/>
            <a:chExt cx="295375" cy="295400"/>
          </a:xfrm>
        </p:grpSpPr>
        <p:sp>
          <p:nvSpPr>
            <p:cNvPr id="5763" name="Google Shape;5763;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2"/>
          <p:cNvGrpSpPr/>
          <p:nvPr/>
        </p:nvGrpSpPr>
        <p:grpSpPr>
          <a:xfrm>
            <a:off x="7089979" y="2749532"/>
            <a:ext cx="327739" cy="348631"/>
            <a:chOff x="5364750" y="3235150"/>
            <a:chExt cx="277275" cy="294950"/>
          </a:xfrm>
        </p:grpSpPr>
        <p:sp>
          <p:nvSpPr>
            <p:cNvPr id="5767" name="Google Shape;5767;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2"/>
          <p:cNvGrpSpPr/>
          <p:nvPr/>
        </p:nvGrpSpPr>
        <p:grpSpPr>
          <a:xfrm>
            <a:off x="7078337" y="3195868"/>
            <a:ext cx="351024" cy="351941"/>
            <a:chOff x="5355300" y="3598250"/>
            <a:chExt cx="296975" cy="297750"/>
          </a:xfrm>
        </p:grpSpPr>
        <p:sp>
          <p:nvSpPr>
            <p:cNvPr id="5776" name="Google Shape;5776;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2"/>
          <p:cNvGrpSpPr/>
          <p:nvPr/>
        </p:nvGrpSpPr>
        <p:grpSpPr>
          <a:xfrm>
            <a:off x="7082533" y="3734790"/>
            <a:ext cx="342632" cy="226264"/>
            <a:chOff x="5358450" y="4015675"/>
            <a:chExt cx="289875" cy="191425"/>
          </a:xfrm>
        </p:grpSpPr>
        <p:sp>
          <p:nvSpPr>
            <p:cNvPr id="5785" name="Google Shape;5785;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2"/>
          <p:cNvGrpSpPr/>
          <p:nvPr/>
        </p:nvGrpSpPr>
        <p:grpSpPr>
          <a:xfrm>
            <a:off x="6209015" y="4117322"/>
            <a:ext cx="351024" cy="325464"/>
            <a:chOff x="6543825" y="3202075"/>
            <a:chExt cx="296975" cy="275350"/>
          </a:xfrm>
        </p:grpSpPr>
        <p:sp>
          <p:nvSpPr>
            <p:cNvPr id="5790" name="Google Shape;5790;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2"/>
          <p:cNvGrpSpPr/>
          <p:nvPr/>
        </p:nvGrpSpPr>
        <p:grpSpPr>
          <a:xfrm>
            <a:off x="6615996" y="1397069"/>
            <a:ext cx="350079" cy="350079"/>
            <a:chOff x="2037825" y="3254050"/>
            <a:chExt cx="296175" cy="296175"/>
          </a:xfrm>
        </p:grpSpPr>
        <p:sp>
          <p:nvSpPr>
            <p:cNvPr id="5798" name="Google Shape;5798;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2"/>
          <p:cNvGrpSpPr/>
          <p:nvPr/>
        </p:nvGrpSpPr>
        <p:grpSpPr>
          <a:xfrm>
            <a:off x="6614135" y="1838236"/>
            <a:ext cx="353802" cy="348926"/>
            <a:chOff x="2034675" y="3617925"/>
            <a:chExt cx="299325" cy="295200"/>
          </a:xfrm>
        </p:grpSpPr>
        <p:sp>
          <p:nvSpPr>
            <p:cNvPr id="5805" name="Google Shape;5805;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2"/>
          <p:cNvGrpSpPr/>
          <p:nvPr/>
        </p:nvGrpSpPr>
        <p:grpSpPr>
          <a:xfrm>
            <a:off x="6615996" y="2284613"/>
            <a:ext cx="350079" cy="349133"/>
            <a:chOff x="2037825" y="3981825"/>
            <a:chExt cx="296175" cy="295375"/>
          </a:xfrm>
        </p:grpSpPr>
        <p:sp>
          <p:nvSpPr>
            <p:cNvPr id="5811" name="Google Shape;5811;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5301014" y="2780929"/>
            <a:ext cx="350079" cy="285837"/>
            <a:chOff x="3860400" y="3254050"/>
            <a:chExt cx="296175" cy="241825"/>
          </a:xfrm>
        </p:grpSpPr>
        <p:sp>
          <p:nvSpPr>
            <p:cNvPr id="5815" name="Google Shape;5815;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5300541" y="3196800"/>
            <a:ext cx="351024" cy="350079"/>
            <a:chOff x="3859600" y="3591950"/>
            <a:chExt cx="296975" cy="296175"/>
          </a:xfrm>
        </p:grpSpPr>
        <p:sp>
          <p:nvSpPr>
            <p:cNvPr id="5823" name="Google Shape;5823;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2"/>
          <p:cNvGrpSpPr/>
          <p:nvPr/>
        </p:nvGrpSpPr>
        <p:grpSpPr>
          <a:xfrm>
            <a:off x="5301014" y="3672883"/>
            <a:ext cx="350079" cy="350079"/>
            <a:chOff x="3860400" y="3955025"/>
            <a:chExt cx="296175" cy="296175"/>
          </a:xfrm>
        </p:grpSpPr>
        <p:sp>
          <p:nvSpPr>
            <p:cNvPr id="5827" name="Google Shape;5827;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62"/>
          <p:cNvGrpSpPr/>
          <p:nvPr/>
        </p:nvGrpSpPr>
        <p:grpSpPr>
          <a:xfrm>
            <a:off x="7516230" y="2749281"/>
            <a:ext cx="355664" cy="349133"/>
            <a:chOff x="5716825" y="3235950"/>
            <a:chExt cx="300900" cy="295375"/>
          </a:xfrm>
        </p:grpSpPr>
        <p:sp>
          <p:nvSpPr>
            <p:cNvPr id="5833" name="Google Shape;5833;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2"/>
          <p:cNvGrpSpPr/>
          <p:nvPr/>
        </p:nvGrpSpPr>
        <p:grpSpPr>
          <a:xfrm>
            <a:off x="7529261" y="3207969"/>
            <a:ext cx="329601" cy="327739"/>
            <a:chOff x="5727850" y="3609275"/>
            <a:chExt cx="278850" cy="277275"/>
          </a:xfrm>
        </p:grpSpPr>
        <p:sp>
          <p:nvSpPr>
            <p:cNvPr id="5838" name="Google Shape;5838;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2"/>
          <p:cNvGrpSpPr/>
          <p:nvPr/>
        </p:nvGrpSpPr>
        <p:grpSpPr>
          <a:xfrm>
            <a:off x="7540446" y="3673356"/>
            <a:ext cx="307231" cy="349133"/>
            <a:chOff x="5736525" y="3963700"/>
            <a:chExt cx="259925" cy="295375"/>
          </a:xfrm>
        </p:grpSpPr>
        <p:sp>
          <p:nvSpPr>
            <p:cNvPr id="5844" name="Google Shape;5844;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2"/>
          <p:cNvGrpSpPr/>
          <p:nvPr/>
        </p:nvGrpSpPr>
        <p:grpSpPr>
          <a:xfrm>
            <a:off x="6632026" y="4122683"/>
            <a:ext cx="351024" cy="350079"/>
            <a:chOff x="6553275" y="3604550"/>
            <a:chExt cx="296975" cy="296175"/>
          </a:xfrm>
        </p:grpSpPr>
        <p:sp>
          <p:nvSpPr>
            <p:cNvPr id="5852" name="Google Shape;5852;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859" name="Google Shape;5859;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63"/>
        <p:cNvGrpSpPr/>
        <p:nvPr/>
      </p:nvGrpSpPr>
      <p:grpSpPr>
        <a:xfrm>
          <a:off x="0" y="0"/>
          <a:ext cx="0" cy="0"/>
          <a:chOff x="0" y="0"/>
          <a:chExt cx="0" cy="0"/>
        </a:xfrm>
      </p:grpSpPr>
      <p:grpSp>
        <p:nvGrpSpPr>
          <p:cNvPr id="5864" name="Google Shape;5864;p63"/>
          <p:cNvGrpSpPr/>
          <p:nvPr/>
        </p:nvGrpSpPr>
        <p:grpSpPr>
          <a:xfrm>
            <a:off x="859032" y="1380546"/>
            <a:ext cx="294401" cy="353645"/>
            <a:chOff x="-35814600" y="3202075"/>
            <a:chExt cx="242625" cy="291450"/>
          </a:xfrm>
        </p:grpSpPr>
        <p:sp>
          <p:nvSpPr>
            <p:cNvPr id="5865" name="Google Shape;5865;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3"/>
          <p:cNvGrpSpPr/>
          <p:nvPr/>
        </p:nvGrpSpPr>
        <p:grpSpPr>
          <a:xfrm>
            <a:off x="829410" y="1821466"/>
            <a:ext cx="353645" cy="353888"/>
            <a:chOff x="-35839800" y="3561025"/>
            <a:chExt cx="291450" cy="291650"/>
          </a:xfrm>
        </p:grpSpPr>
        <p:sp>
          <p:nvSpPr>
            <p:cNvPr id="5873" name="Google Shape;5873;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0" name="Google Shape;5880;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63"/>
          <p:cNvGrpSpPr/>
          <p:nvPr/>
        </p:nvGrpSpPr>
        <p:grpSpPr>
          <a:xfrm>
            <a:off x="3066955" y="1380546"/>
            <a:ext cx="353645" cy="353645"/>
            <a:chOff x="-34003850" y="3227275"/>
            <a:chExt cx="291450" cy="291450"/>
          </a:xfrm>
        </p:grpSpPr>
        <p:sp>
          <p:nvSpPr>
            <p:cNvPr id="5882" name="Google Shape;5882;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3"/>
          <p:cNvGrpSpPr/>
          <p:nvPr/>
        </p:nvGrpSpPr>
        <p:grpSpPr>
          <a:xfrm>
            <a:off x="3066485" y="1821238"/>
            <a:ext cx="354586" cy="354343"/>
            <a:chOff x="-34004625" y="3585850"/>
            <a:chExt cx="292225" cy="292025"/>
          </a:xfrm>
        </p:grpSpPr>
        <p:sp>
          <p:nvSpPr>
            <p:cNvPr id="5888" name="Google Shape;5888;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3"/>
          <p:cNvGrpSpPr/>
          <p:nvPr/>
        </p:nvGrpSpPr>
        <p:grpSpPr>
          <a:xfrm>
            <a:off x="3066000" y="2256439"/>
            <a:ext cx="355557" cy="354616"/>
            <a:chOff x="-34005425" y="3945575"/>
            <a:chExt cx="293025" cy="292250"/>
          </a:xfrm>
        </p:grpSpPr>
        <p:sp>
          <p:nvSpPr>
            <p:cNvPr id="5894" name="Google Shape;5894;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3"/>
          <p:cNvGrpSpPr/>
          <p:nvPr/>
        </p:nvGrpSpPr>
        <p:grpSpPr>
          <a:xfrm>
            <a:off x="1713099" y="2729615"/>
            <a:ext cx="358408" cy="355557"/>
            <a:chOff x="-32174975" y="3192625"/>
            <a:chExt cx="295375" cy="293025"/>
          </a:xfrm>
        </p:grpSpPr>
        <p:sp>
          <p:nvSpPr>
            <p:cNvPr id="5898" name="Google Shape;5898;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2" name="Google Shape;5902;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4" name="Google Shape;5904;p63"/>
          <p:cNvGrpSpPr/>
          <p:nvPr/>
        </p:nvGrpSpPr>
        <p:grpSpPr>
          <a:xfrm>
            <a:off x="3952249" y="2730570"/>
            <a:ext cx="354586" cy="353645"/>
            <a:chOff x="-30345325" y="3184750"/>
            <a:chExt cx="292225" cy="291450"/>
          </a:xfrm>
        </p:grpSpPr>
        <p:sp>
          <p:nvSpPr>
            <p:cNvPr id="5905" name="Google Shape;5905;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3"/>
          <p:cNvGrpSpPr/>
          <p:nvPr/>
        </p:nvGrpSpPr>
        <p:grpSpPr>
          <a:xfrm>
            <a:off x="1277001" y="1380546"/>
            <a:ext cx="353645" cy="353645"/>
            <a:chOff x="-35481425" y="3202075"/>
            <a:chExt cx="291450" cy="291450"/>
          </a:xfrm>
        </p:grpSpPr>
        <p:sp>
          <p:nvSpPr>
            <p:cNvPr id="5911" name="Google Shape;5911;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3"/>
          <p:cNvGrpSpPr/>
          <p:nvPr/>
        </p:nvGrpSpPr>
        <p:grpSpPr>
          <a:xfrm>
            <a:off x="1276531" y="1822072"/>
            <a:ext cx="354586" cy="352675"/>
            <a:chOff x="-35482200" y="3561225"/>
            <a:chExt cx="292225" cy="290650"/>
          </a:xfrm>
        </p:grpSpPr>
        <p:sp>
          <p:nvSpPr>
            <p:cNvPr id="5919" name="Google Shape;5919;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3"/>
          <p:cNvGrpSpPr/>
          <p:nvPr/>
        </p:nvGrpSpPr>
        <p:grpSpPr>
          <a:xfrm>
            <a:off x="1277001" y="2256940"/>
            <a:ext cx="353645" cy="353615"/>
            <a:chOff x="-35481425" y="3919600"/>
            <a:chExt cx="291450" cy="291425"/>
          </a:xfrm>
        </p:grpSpPr>
        <p:sp>
          <p:nvSpPr>
            <p:cNvPr id="5923" name="Google Shape;5923;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63"/>
          <p:cNvGrpSpPr/>
          <p:nvPr/>
        </p:nvGrpSpPr>
        <p:grpSpPr>
          <a:xfrm>
            <a:off x="3512636" y="1381031"/>
            <a:ext cx="357468" cy="352675"/>
            <a:chOff x="-33645475" y="3228075"/>
            <a:chExt cx="294600" cy="290650"/>
          </a:xfrm>
        </p:grpSpPr>
        <p:sp>
          <p:nvSpPr>
            <p:cNvPr id="5932" name="Google Shape;5932;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3"/>
          <p:cNvGrpSpPr/>
          <p:nvPr/>
        </p:nvGrpSpPr>
        <p:grpSpPr>
          <a:xfrm>
            <a:off x="3513606" y="1821116"/>
            <a:ext cx="355526" cy="354586"/>
            <a:chOff x="-33646250" y="3586425"/>
            <a:chExt cx="293000" cy="292225"/>
          </a:xfrm>
        </p:grpSpPr>
        <p:sp>
          <p:nvSpPr>
            <p:cNvPr id="5940" name="Google Shape;5940;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63"/>
          <p:cNvGrpSpPr/>
          <p:nvPr/>
        </p:nvGrpSpPr>
        <p:grpSpPr>
          <a:xfrm>
            <a:off x="3514076" y="2255969"/>
            <a:ext cx="354586" cy="355557"/>
            <a:chOff x="-33645475" y="3944800"/>
            <a:chExt cx="292225" cy="293025"/>
          </a:xfrm>
        </p:grpSpPr>
        <p:sp>
          <p:nvSpPr>
            <p:cNvPr id="5943" name="Google Shape;5943;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3"/>
          <p:cNvGrpSpPr/>
          <p:nvPr/>
        </p:nvGrpSpPr>
        <p:grpSpPr>
          <a:xfrm>
            <a:off x="2167295" y="2729706"/>
            <a:ext cx="352675" cy="355375"/>
            <a:chOff x="-31809525" y="3192625"/>
            <a:chExt cx="290650" cy="292875"/>
          </a:xfrm>
        </p:grpSpPr>
        <p:sp>
          <p:nvSpPr>
            <p:cNvPr id="5954" name="Google Shape;5954;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63"/>
          <p:cNvGrpSpPr/>
          <p:nvPr/>
        </p:nvGrpSpPr>
        <p:grpSpPr>
          <a:xfrm>
            <a:off x="2166810" y="3200258"/>
            <a:ext cx="353645" cy="355557"/>
            <a:chOff x="-31811100" y="3550975"/>
            <a:chExt cx="291450" cy="293025"/>
          </a:xfrm>
        </p:grpSpPr>
        <p:sp>
          <p:nvSpPr>
            <p:cNvPr id="5959" name="Google Shape;5959;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3"/>
          <p:cNvGrpSpPr/>
          <p:nvPr/>
        </p:nvGrpSpPr>
        <p:grpSpPr>
          <a:xfrm>
            <a:off x="2160606" y="3664562"/>
            <a:ext cx="366052" cy="356831"/>
            <a:chOff x="-31817400" y="3910025"/>
            <a:chExt cx="301675" cy="294075"/>
          </a:xfrm>
        </p:grpSpPr>
        <p:sp>
          <p:nvSpPr>
            <p:cNvPr id="5967" name="Google Shape;5967;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3"/>
          <p:cNvGrpSpPr/>
          <p:nvPr/>
        </p:nvGrpSpPr>
        <p:grpSpPr>
          <a:xfrm>
            <a:off x="3952234" y="3200743"/>
            <a:ext cx="354616" cy="354586"/>
            <a:chOff x="-30354000" y="3569100"/>
            <a:chExt cx="292250" cy="292225"/>
          </a:xfrm>
        </p:grpSpPr>
        <p:sp>
          <p:nvSpPr>
            <p:cNvPr id="5971" name="Google Shape;5971;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63"/>
          <p:cNvGrpSpPr/>
          <p:nvPr/>
        </p:nvGrpSpPr>
        <p:grpSpPr>
          <a:xfrm>
            <a:off x="1730812" y="1380546"/>
            <a:ext cx="342148" cy="353645"/>
            <a:chOff x="-35118325" y="3202075"/>
            <a:chExt cx="281975" cy="291450"/>
          </a:xfrm>
        </p:grpSpPr>
        <p:sp>
          <p:nvSpPr>
            <p:cNvPr id="5978" name="Google Shape;5978;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3"/>
          <p:cNvGrpSpPr/>
          <p:nvPr/>
        </p:nvGrpSpPr>
        <p:grpSpPr>
          <a:xfrm>
            <a:off x="1724593" y="1821799"/>
            <a:ext cx="354586" cy="353221"/>
            <a:chOff x="-35123050" y="3561225"/>
            <a:chExt cx="292225" cy="291100"/>
          </a:xfrm>
        </p:grpSpPr>
        <p:sp>
          <p:nvSpPr>
            <p:cNvPr id="5983" name="Google Shape;5983;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3"/>
          <p:cNvGrpSpPr/>
          <p:nvPr/>
        </p:nvGrpSpPr>
        <p:grpSpPr>
          <a:xfrm>
            <a:off x="1766652" y="2256940"/>
            <a:ext cx="270467" cy="353615"/>
            <a:chOff x="-35089175" y="3919600"/>
            <a:chExt cx="222900" cy="291425"/>
          </a:xfrm>
        </p:grpSpPr>
        <p:sp>
          <p:nvSpPr>
            <p:cNvPr id="5986" name="Google Shape;5986;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63"/>
          <p:cNvGrpSpPr/>
          <p:nvPr/>
        </p:nvGrpSpPr>
        <p:grpSpPr>
          <a:xfrm>
            <a:off x="3963648" y="1380303"/>
            <a:ext cx="336445" cy="354131"/>
            <a:chOff x="-33277650" y="3226875"/>
            <a:chExt cx="277275" cy="291850"/>
          </a:xfrm>
        </p:grpSpPr>
        <p:sp>
          <p:nvSpPr>
            <p:cNvPr id="5989" name="Google Shape;5989;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3"/>
          <p:cNvGrpSpPr/>
          <p:nvPr/>
        </p:nvGrpSpPr>
        <p:grpSpPr>
          <a:xfrm>
            <a:off x="3955048" y="1821587"/>
            <a:ext cx="353645" cy="353645"/>
            <a:chOff x="-33286325" y="3586425"/>
            <a:chExt cx="291450" cy="291450"/>
          </a:xfrm>
        </p:grpSpPr>
        <p:sp>
          <p:nvSpPr>
            <p:cNvPr id="5997" name="Google Shape;5997;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3"/>
          <p:cNvGrpSpPr/>
          <p:nvPr/>
        </p:nvGrpSpPr>
        <p:grpSpPr>
          <a:xfrm>
            <a:off x="3955048" y="2255969"/>
            <a:ext cx="353645" cy="355557"/>
            <a:chOff x="-33286325" y="3944800"/>
            <a:chExt cx="291450" cy="293025"/>
          </a:xfrm>
        </p:grpSpPr>
        <p:sp>
          <p:nvSpPr>
            <p:cNvPr id="6003" name="Google Shape;6003;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3"/>
          <p:cNvGrpSpPr/>
          <p:nvPr/>
        </p:nvGrpSpPr>
        <p:grpSpPr>
          <a:xfrm>
            <a:off x="2613445" y="2729129"/>
            <a:ext cx="353645" cy="356527"/>
            <a:chOff x="-31452725" y="3191825"/>
            <a:chExt cx="291450" cy="293825"/>
          </a:xfrm>
        </p:grpSpPr>
        <p:sp>
          <p:nvSpPr>
            <p:cNvPr id="6008" name="Google Shape;6008;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3"/>
          <p:cNvGrpSpPr/>
          <p:nvPr/>
        </p:nvGrpSpPr>
        <p:grpSpPr>
          <a:xfrm>
            <a:off x="2612975" y="3200744"/>
            <a:ext cx="354586" cy="354586"/>
            <a:chOff x="-31452725" y="3551775"/>
            <a:chExt cx="292225" cy="292225"/>
          </a:xfrm>
        </p:grpSpPr>
        <p:sp>
          <p:nvSpPr>
            <p:cNvPr id="6013" name="Google Shape;6013;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3"/>
          <p:cNvGrpSpPr/>
          <p:nvPr/>
        </p:nvGrpSpPr>
        <p:grpSpPr>
          <a:xfrm>
            <a:off x="2611534" y="3664729"/>
            <a:ext cx="357468" cy="356497"/>
            <a:chOff x="-31455100" y="3909350"/>
            <a:chExt cx="294600" cy="293800"/>
          </a:xfrm>
        </p:grpSpPr>
        <p:sp>
          <p:nvSpPr>
            <p:cNvPr id="6018" name="Google Shape;6018;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63"/>
          <p:cNvGrpSpPr/>
          <p:nvPr/>
        </p:nvGrpSpPr>
        <p:grpSpPr>
          <a:xfrm>
            <a:off x="3952719" y="3665684"/>
            <a:ext cx="353645" cy="354586"/>
            <a:chOff x="-30345325" y="3918800"/>
            <a:chExt cx="291450" cy="292225"/>
          </a:xfrm>
        </p:grpSpPr>
        <p:sp>
          <p:nvSpPr>
            <p:cNvPr id="6021" name="Google Shape;6021;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63"/>
          <p:cNvGrpSpPr/>
          <p:nvPr/>
        </p:nvGrpSpPr>
        <p:grpSpPr>
          <a:xfrm>
            <a:off x="2172184" y="1821587"/>
            <a:ext cx="353645" cy="353645"/>
            <a:chOff x="-34763900" y="3561225"/>
            <a:chExt cx="291450" cy="291450"/>
          </a:xfrm>
        </p:grpSpPr>
        <p:sp>
          <p:nvSpPr>
            <p:cNvPr id="6027" name="Google Shape;6027;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0" name="Google Shape;6030;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1" name="Google Shape;6031;p63"/>
          <p:cNvGrpSpPr/>
          <p:nvPr/>
        </p:nvGrpSpPr>
        <p:grpSpPr>
          <a:xfrm>
            <a:off x="827081" y="2730099"/>
            <a:ext cx="354586" cy="354586"/>
            <a:chOff x="-32927950" y="3227275"/>
            <a:chExt cx="292225" cy="292225"/>
          </a:xfrm>
        </p:grpSpPr>
        <p:sp>
          <p:nvSpPr>
            <p:cNvPr id="6032" name="Google Shape;6032;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63"/>
          <p:cNvGrpSpPr/>
          <p:nvPr/>
        </p:nvGrpSpPr>
        <p:grpSpPr>
          <a:xfrm>
            <a:off x="826596" y="3201213"/>
            <a:ext cx="355557" cy="353645"/>
            <a:chOff x="-32927950" y="3586425"/>
            <a:chExt cx="293025" cy="291450"/>
          </a:xfrm>
        </p:grpSpPr>
        <p:sp>
          <p:nvSpPr>
            <p:cNvPr id="6038" name="Google Shape;6038;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3"/>
          <p:cNvGrpSpPr/>
          <p:nvPr/>
        </p:nvGrpSpPr>
        <p:grpSpPr>
          <a:xfrm>
            <a:off x="827081" y="3665198"/>
            <a:ext cx="354586" cy="355557"/>
            <a:chOff x="-32927950" y="3944800"/>
            <a:chExt cx="292225" cy="293025"/>
          </a:xfrm>
        </p:grpSpPr>
        <p:sp>
          <p:nvSpPr>
            <p:cNvPr id="6044" name="Google Shape;6044;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3"/>
          <p:cNvGrpSpPr/>
          <p:nvPr/>
        </p:nvGrpSpPr>
        <p:grpSpPr>
          <a:xfrm>
            <a:off x="3055873" y="2730449"/>
            <a:ext cx="354586" cy="353888"/>
            <a:chOff x="-31094350" y="3194000"/>
            <a:chExt cx="292225" cy="291650"/>
          </a:xfrm>
        </p:grpSpPr>
        <p:sp>
          <p:nvSpPr>
            <p:cNvPr id="6054" name="Google Shape;6054;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3"/>
          <p:cNvGrpSpPr/>
          <p:nvPr/>
        </p:nvGrpSpPr>
        <p:grpSpPr>
          <a:xfrm>
            <a:off x="3056343" y="3200941"/>
            <a:ext cx="353645" cy="354191"/>
            <a:chOff x="-31093575" y="3552550"/>
            <a:chExt cx="291450" cy="291900"/>
          </a:xfrm>
        </p:grpSpPr>
        <p:sp>
          <p:nvSpPr>
            <p:cNvPr id="6063" name="Google Shape;6063;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3"/>
          <p:cNvGrpSpPr/>
          <p:nvPr/>
        </p:nvGrpSpPr>
        <p:grpSpPr>
          <a:xfrm>
            <a:off x="2182711" y="1380546"/>
            <a:ext cx="332593" cy="353645"/>
            <a:chOff x="-34755225" y="3202075"/>
            <a:chExt cx="274100" cy="291450"/>
          </a:xfrm>
        </p:grpSpPr>
        <p:sp>
          <p:nvSpPr>
            <p:cNvPr id="6068" name="Google Shape;6068;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3"/>
          <p:cNvGrpSpPr/>
          <p:nvPr/>
        </p:nvGrpSpPr>
        <p:grpSpPr>
          <a:xfrm>
            <a:off x="3056343" y="3666169"/>
            <a:ext cx="353645" cy="353615"/>
            <a:chOff x="-31093575" y="3911725"/>
            <a:chExt cx="291450" cy="291425"/>
          </a:xfrm>
        </p:grpSpPr>
        <p:sp>
          <p:nvSpPr>
            <p:cNvPr id="6076" name="Google Shape;6076;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3"/>
          <p:cNvGrpSpPr/>
          <p:nvPr/>
        </p:nvGrpSpPr>
        <p:grpSpPr>
          <a:xfrm>
            <a:off x="2165773" y="4123136"/>
            <a:ext cx="356497" cy="354586"/>
            <a:chOff x="-29946000" y="3183175"/>
            <a:chExt cx="293800" cy="292225"/>
          </a:xfrm>
        </p:grpSpPr>
        <p:sp>
          <p:nvSpPr>
            <p:cNvPr id="6079" name="Google Shape;6079;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3"/>
          <p:cNvGrpSpPr/>
          <p:nvPr/>
        </p:nvGrpSpPr>
        <p:grpSpPr>
          <a:xfrm>
            <a:off x="2610305" y="1380289"/>
            <a:ext cx="358408" cy="354161"/>
            <a:chOff x="-34408675" y="3202075"/>
            <a:chExt cx="295375" cy="291875"/>
          </a:xfrm>
        </p:grpSpPr>
        <p:sp>
          <p:nvSpPr>
            <p:cNvPr id="6086" name="Google Shape;6086;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63"/>
          <p:cNvGrpSpPr/>
          <p:nvPr/>
        </p:nvGrpSpPr>
        <p:grpSpPr>
          <a:xfrm>
            <a:off x="2612216" y="1820283"/>
            <a:ext cx="354586" cy="356254"/>
            <a:chOff x="-34405525" y="3558075"/>
            <a:chExt cx="292225" cy="293600"/>
          </a:xfrm>
        </p:grpSpPr>
        <p:sp>
          <p:nvSpPr>
            <p:cNvPr id="6091" name="Google Shape;60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3"/>
          <p:cNvGrpSpPr/>
          <p:nvPr/>
        </p:nvGrpSpPr>
        <p:grpSpPr>
          <a:xfrm>
            <a:off x="2611730" y="2256940"/>
            <a:ext cx="355557" cy="353615"/>
            <a:chOff x="-34406325" y="3919600"/>
            <a:chExt cx="293025" cy="291425"/>
          </a:xfrm>
        </p:grpSpPr>
        <p:sp>
          <p:nvSpPr>
            <p:cNvPr id="6095" name="Google Shape;6095;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3"/>
          <p:cNvGrpSpPr/>
          <p:nvPr/>
        </p:nvGrpSpPr>
        <p:grpSpPr>
          <a:xfrm>
            <a:off x="1275628" y="2736303"/>
            <a:ext cx="353645" cy="342179"/>
            <a:chOff x="-32568800" y="3232000"/>
            <a:chExt cx="291450" cy="282000"/>
          </a:xfrm>
        </p:grpSpPr>
        <p:sp>
          <p:nvSpPr>
            <p:cNvPr id="6103" name="Google Shape;6103;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3"/>
          <p:cNvGrpSpPr/>
          <p:nvPr/>
        </p:nvGrpSpPr>
        <p:grpSpPr>
          <a:xfrm>
            <a:off x="1275158" y="3201213"/>
            <a:ext cx="354586" cy="353645"/>
            <a:chOff x="-32569575" y="3586425"/>
            <a:chExt cx="292225" cy="291450"/>
          </a:xfrm>
        </p:grpSpPr>
        <p:sp>
          <p:nvSpPr>
            <p:cNvPr id="6106" name="Google Shape;6106;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3"/>
          <p:cNvGrpSpPr/>
          <p:nvPr/>
        </p:nvGrpSpPr>
        <p:grpSpPr>
          <a:xfrm>
            <a:off x="1266073" y="3665805"/>
            <a:ext cx="372756" cy="354343"/>
            <a:chOff x="-32576675" y="3944600"/>
            <a:chExt cx="307200" cy="292025"/>
          </a:xfrm>
        </p:grpSpPr>
        <p:sp>
          <p:nvSpPr>
            <p:cNvPr id="6109" name="Google Shape;6109;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3"/>
          <p:cNvGrpSpPr/>
          <p:nvPr/>
        </p:nvGrpSpPr>
        <p:grpSpPr>
          <a:xfrm>
            <a:off x="3511040" y="2730100"/>
            <a:ext cx="354586" cy="354586"/>
            <a:chOff x="-30735200" y="3192625"/>
            <a:chExt cx="292225" cy="292225"/>
          </a:xfrm>
        </p:grpSpPr>
        <p:sp>
          <p:nvSpPr>
            <p:cNvPr id="6112" name="Google Shape;6112;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63"/>
          <p:cNvGrpSpPr/>
          <p:nvPr/>
        </p:nvGrpSpPr>
        <p:grpSpPr>
          <a:xfrm>
            <a:off x="3511040" y="3201532"/>
            <a:ext cx="354586" cy="353008"/>
            <a:chOff x="-30735200" y="3552550"/>
            <a:chExt cx="292225" cy="290925"/>
          </a:xfrm>
        </p:grpSpPr>
        <p:sp>
          <p:nvSpPr>
            <p:cNvPr id="6120" name="Google Shape;6120;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63"/>
          <p:cNvGrpSpPr/>
          <p:nvPr/>
        </p:nvGrpSpPr>
        <p:grpSpPr>
          <a:xfrm>
            <a:off x="3511040" y="3666154"/>
            <a:ext cx="354586" cy="353645"/>
            <a:chOff x="-30735200" y="3910925"/>
            <a:chExt cx="292225" cy="291450"/>
          </a:xfrm>
        </p:grpSpPr>
        <p:sp>
          <p:nvSpPr>
            <p:cNvPr id="6123" name="Google Shape;6123;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5" name="Google Shape;6125;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6" name="Google Shape;6126;p63"/>
          <p:cNvGrpSpPr/>
          <p:nvPr/>
        </p:nvGrpSpPr>
        <p:grpSpPr>
          <a:xfrm>
            <a:off x="4864547" y="1375808"/>
            <a:ext cx="358971" cy="359224"/>
            <a:chOff x="-57956275" y="3197925"/>
            <a:chExt cx="319000" cy="319225"/>
          </a:xfrm>
        </p:grpSpPr>
        <p:sp>
          <p:nvSpPr>
            <p:cNvPr id="6127" name="Google Shape;6127;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3"/>
          <p:cNvGrpSpPr/>
          <p:nvPr/>
        </p:nvGrpSpPr>
        <p:grpSpPr>
          <a:xfrm>
            <a:off x="4886701" y="1832234"/>
            <a:ext cx="314662" cy="358971"/>
            <a:chOff x="-57940525" y="3590375"/>
            <a:chExt cx="279625" cy="319000"/>
          </a:xfrm>
        </p:grpSpPr>
        <p:sp>
          <p:nvSpPr>
            <p:cNvPr id="6135" name="Google Shape;6135;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3"/>
          <p:cNvGrpSpPr/>
          <p:nvPr/>
        </p:nvGrpSpPr>
        <p:grpSpPr>
          <a:xfrm>
            <a:off x="4857582" y="2273605"/>
            <a:ext cx="358099" cy="358999"/>
            <a:chOff x="-57959425" y="3982600"/>
            <a:chExt cx="318225" cy="319025"/>
          </a:xfrm>
        </p:grpSpPr>
        <p:sp>
          <p:nvSpPr>
            <p:cNvPr id="6141" name="Google Shape;6141;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3"/>
          <p:cNvGrpSpPr/>
          <p:nvPr/>
        </p:nvGrpSpPr>
        <p:grpSpPr>
          <a:xfrm>
            <a:off x="7057749" y="1376934"/>
            <a:ext cx="357226" cy="357226"/>
            <a:chOff x="-55987225" y="3198925"/>
            <a:chExt cx="317450" cy="317450"/>
          </a:xfrm>
        </p:grpSpPr>
        <p:sp>
          <p:nvSpPr>
            <p:cNvPr id="6146" name="Google Shape;6146;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3"/>
          <p:cNvGrpSpPr/>
          <p:nvPr/>
        </p:nvGrpSpPr>
        <p:grpSpPr>
          <a:xfrm>
            <a:off x="7057749" y="1832965"/>
            <a:ext cx="357226" cy="357367"/>
            <a:chOff x="-55987225" y="3591025"/>
            <a:chExt cx="317450" cy="317575"/>
          </a:xfrm>
        </p:grpSpPr>
        <p:sp>
          <p:nvSpPr>
            <p:cNvPr id="6151" name="Google Shape;6151;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3"/>
          <p:cNvGrpSpPr/>
          <p:nvPr/>
        </p:nvGrpSpPr>
        <p:grpSpPr>
          <a:xfrm>
            <a:off x="7071665" y="2273605"/>
            <a:ext cx="358999" cy="358999"/>
            <a:chOff x="-55988800" y="3982600"/>
            <a:chExt cx="319025" cy="319025"/>
          </a:xfrm>
        </p:grpSpPr>
        <p:sp>
          <p:nvSpPr>
            <p:cNvPr id="6157" name="Google Shape;6157;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3"/>
          <p:cNvGrpSpPr/>
          <p:nvPr/>
        </p:nvGrpSpPr>
        <p:grpSpPr>
          <a:xfrm>
            <a:off x="5730184" y="2731562"/>
            <a:ext cx="356326" cy="358971"/>
            <a:chOff x="-54026025" y="3192625"/>
            <a:chExt cx="316650" cy="319000"/>
          </a:xfrm>
        </p:grpSpPr>
        <p:sp>
          <p:nvSpPr>
            <p:cNvPr id="6163" name="Google Shape;6163;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63"/>
          <p:cNvGrpSpPr/>
          <p:nvPr/>
        </p:nvGrpSpPr>
        <p:grpSpPr>
          <a:xfrm>
            <a:off x="5750130" y="3202536"/>
            <a:ext cx="316434" cy="358099"/>
            <a:chOff x="-54007925" y="3584850"/>
            <a:chExt cx="281200" cy="318225"/>
          </a:xfrm>
        </p:grpSpPr>
        <p:sp>
          <p:nvSpPr>
            <p:cNvPr id="6172" name="Google Shape;6172;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3"/>
          <p:cNvGrpSpPr/>
          <p:nvPr/>
        </p:nvGrpSpPr>
        <p:grpSpPr>
          <a:xfrm>
            <a:off x="5750130" y="3664421"/>
            <a:ext cx="316434" cy="358914"/>
            <a:chOff x="-54007925" y="3975575"/>
            <a:chExt cx="281200" cy="318950"/>
          </a:xfrm>
        </p:grpSpPr>
        <p:sp>
          <p:nvSpPr>
            <p:cNvPr id="6179" name="Google Shape;6179;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3"/>
          <p:cNvGrpSpPr/>
          <p:nvPr/>
        </p:nvGrpSpPr>
        <p:grpSpPr>
          <a:xfrm>
            <a:off x="7984996" y="2748891"/>
            <a:ext cx="274770" cy="358492"/>
            <a:chOff x="-52005775" y="3208025"/>
            <a:chExt cx="244175" cy="318575"/>
          </a:xfrm>
        </p:grpSpPr>
        <p:sp>
          <p:nvSpPr>
            <p:cNvPr id="6184" name="Google Shape;6184;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3"/>
          <p:cNvGrpSpPr/>
          <p:nvPr/>
        </p:nvGrpSpPr>
        <p:grpSpPr>
          <a:xfrm>
            <a:off x="5291462" y="1376934"/>
            <a:ext cx="358099" cy="358099"/>
            <a:chOff x="-57568775" y="3198925"/>
            <a:chExt cx="318225" cy="318225"/>
          </a:xfrm>
        </p:grpSpPr>
        <p:sp>
          <p:nvSpPr>
            <p:cNvPr id="6196" name="Google Shape;6196;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3"/>
          <p:cNvGrpSpPr/>
          <p:nvPr/>
        </p:nvGrpSpPr>
        <p:grpSpPr>
          <a:xfrm>
            <a:off x="5313181" y="1832234"/>
            <a:ext cx="314662" cy="358099"/>
            <a:chOff x="-57549075" y="3590375"/>
            <a:chExt cx="279625" cy="318225"/>
          </a:xfrm>
        </p:grpSpPr>
        <p:sp>
          <p:nvSpPr>
            <p:cNvPr id="6203" name="Google Shape;6203;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3"/>
          <p:cNvGrpSpPr/>
          <p:nvPr/>
        </p:nvGrpSpPr>
        <p:grpSpPr>
          <a:xfrm>
            <a:off x="5305378" y="2273605"/>
            <a:ext cx="359871" cy="359871"/>
            <a:chOff x="-57570350" y="3982600"/>
            <a:chExt cx="319800" cy="319800"/>
          </a:xfrm>
        </p:grpSpPr>
        <p:sp>
          <p:nvSpPr>
            <p:cNvPr id="6208" name="Google Shape;6208;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7520416" y="1376033"/>
            <a:ext cx="314662" cy="358999"/>
            <a:chOff x="-55576850" y="3198125"/>
            <a:chExt cx="279625" cy="319025"/>
          </a:xfrm>
        </p:grpSpPr>
        <p:sp>
          <p:nvSpPr>
            <p:cNvPr id="6213" name="Google Shape;6213;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3"/>
          <p:cNvGrpSpPr/>
          <p:nvPr/>
        </p:nvGrpSpPr>
        <p:grpSpPr>
          <a:xfrm>
            <a:off x="7497812" y="1832009"/>
            <a:ext cx="359871" cy="358324"/>
            <a:chOff x="-55596550" y="3590175"/>
            <a:chExt cx="319800" cy="318425"/>
          </a:xfrm>
        </p:grpSpPr>
        <p:sp>
          <p:nvSpPr>
            <p:cNvPr id="6218" name="Google Shape;6218;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3"/>
          <p:cNvGrpSpPr/>
          <p:nvPr/>
        </p:nvGrpSpPr>
        <p:grpSpPr>
          <a:xfrm>
            <a:off x="7513049" y="2273351"/>
            <a:ext cx="358999" cy="359252"/>
            <a:chOff x="-55595775" y="3982375"/>
            <a:chExt cx="319025" cy="319250"/>
          </a:xfrm>
        </p:grpSpPr>
        <p:sp>
          <p:nvSpPr>
            <p:cNvPr id="6223" name="Google Shape;6223;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6170232" y="2731562"/>
            <a:ext cx="358999" cy="358099"/>
            <a:chOff x="-53635375" y="3192625"/>
            <a:chExt cx="319025" cy="318225"/>
          </a:xfrm>
        </p:grpSpPr>
        <p:sp>
          <p:nvSpPr>
            <p:cNvPr id="6230" name="Google Shape;6230;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63"/>
          <p:cNvGrpSpPr/>
          <p:nvPr/>
        </p:nvGrpSpPr>
        <p:grpSpPr>
          <a:xfrm>
            <a:off x="6192401" y="3202536"/>
            <a:ext cx="314662" cy="358999"/>
            <a:chOff x="-53615675" y="3584850"/>
            <a:chExt cx="279625" cy="319025"/>
          </a:xfrm>
        </p:grpSpPr>
        <p:sp>
          <p:nvSpPr>
            <p:cNvPr id="6234" name="Google Shape;6234;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6170246" y="3665461"/>
            <a:ext cx="358971" cy="357874"/>
            <a:chOff x="-53634575" y="3976500"/>
            <a:chExt cx="319000" cy="318025"/>
          </a:xfrm>
        </p:grpSpPr>
        <p:sp>
          <p:nvSpPr>
            <p:cNvPr id="6238" name="Google Shape;6238;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63"/>
          <p:cNvGrpSpPr/>
          <p:nvPr/>
        </p:nvGrpSpPr>
        <p:grpSpPr>
          <a:xfrm>
            <a:off x="7965050" y="3208415"/>
            <a:ext cx="314662" cy="358436"/>
            <a:chOff x="-52023900" y="3590075"/>
            <a:chExt cx="279625" cy="318525"/>
          </a:xfrm>
        </p:grpSpPr>
        <p:sp>
          <p:nvSpPr>
            <p:cNvPr id="6247" name="Google Shape;6247;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3"/>
          <p:cNvGrpSpPr/>
          <p:nvPr/>
        </p:nvGrpSpPr>
        <p:grpSpPr>
          <a:xfrm>
            <a:off x="5728292" y="1376934"/>
            <a:ext cx="358971" cy="358971"/>
            <a:chOff x="-57173375" y="3198925"/>
            <a:chExt cx="319000" cy="319000"/>
          </a:xfrm>
        </p:grpSpPr>
        <p:sp>
          <p:nvSpPr>
            <p:cNvPr id="6255" name="Google Shape;6255;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3"/>
          <p:cNvGrpSpPr/>
          <p:nvPr/>
        </p:nvGrpSpPr>
        <p:grpSpPr>
          <a:xfrm>
            <a:off x="5729178" y="1854374"/>
            <a:ext cx="357198" cy="314690"/>
            <a:chOff x="-57176525" y="3610050"/>
            <a:chExt cx="317425" cy="279650"/>
          </a:xfrm>
        </p:grpSpPr>
        <p:sp>
          <p:nvSpPr>
            <p:cNvPr id="6260" name="Google Shape;6260;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63"/>
          <p:cNvGrpSpPr/>
          <p:nvPr/>
        </p:nvGrpSpPr>
        <p:grpSpPr>
          <a:xfrm>
            <a:off x="7939633" y="1376934"/>
            <a:ext cx="358099" cy="356326"/>
            <a:chOff x="-55202750" y="3198925"/>
            <a:chExt cx="318225" cy="316650"/>
          </a:xfrm>
        </p:grpSpPr>
        <p:sp>
          <p:nvSpPr>
            <p:cNvPr id="6266" name="Google Shape;6266;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3"/>
          <p:cNvGrpSpPr/>
          <p:nvPr/>
        </p:nvGrpSpPr>
        <p:grpSpPr>
          <a:xfrm>
            <a:off x="7950267" y="1832234"/>
            <a:ext cx="336830" cy="358099"/>
            <a:chOff x="-55194875" y="3590375"/>
            <a:chExt cx="299325" cy="318225"/>
          </a:xfrm>
        </p:grpSpPr>
        <p:sp>
          <p:nvSpPr>
            <p:cNvPr id="6269" name="Google Shape;6269;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3"/>
          <p:cNvGrpSpPr/>
          <p:nvPr/>
        </p:nvGrpSpPr>
        <p:grpSpPr>
          <a:xfrm>
            <a:off x="7954884" y="2274505"/>
            <a:ext cx="357198" cy="357198"/>
            <a:chOff x="-55203525" y="3983400"/>
            <a:chExt cx="317425" cy="317425"/>
          </a:xfrm>
        </p:grpSpPr>
        <p:sp>
          <p:nvSpPr>
            <p:cNvPr id="6275" name="Google Shape;6275;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3"/>
          <p:cNvGrpSpPr/>
          <p:nvPr/>
        </p:nvGrpSpPr>
        <p:grpSpPr>
          <a:xfrm>
            <a:off x="6621365" y="2731562"/>
            <a:ext cx="335930" cy="358971"/>
            <a:chOff x="-53232900" y="3192625"/>
            <a:chExt cx="298525" cy="319000"/>
          </a:xfrm>
        </p:grpSpPr>
        <p:sp>
          <p:nvSpPr>
            <p:cNvPr id="6279" name="Google Shape;6279;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3"/>
          <p:cNvGrpSpPr/>
          <p:nvPr/>
        </p:nvGrpSpPr>
        <p:grpSpPr>
          <a:xfrm>
            <a:off x="6610731" y="3202536"/>
            <a:ext cx="357198" cy="356326"/>
            <a:chOff x="-53242350" y="3584850"/>
            <a:chExt cx="317425" cy="316650"/>
          </a:xfrm>
        </p:grpSpPr>
        <p:sp>
          <p:nvSpPr>
            <p:cNvPr id="6288" name="Google Shape;6288;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3"/>
          <p:cNvGrpSpPr/>
          <p:nvPr/>
        </p:nvGrpSpPr>
        <p:grpSpPr>
          <a:xfrm>
            <a:off x="6631999" y="3665236"/>
            <a:ext cx="314662" cy="358999"/>
            <a:chOff x="-53224225" y="3976300"/>
            <a:chExt cx="279625" cy="319025"/>
          </a:xfrm>
        </p:grpSpPr>
        <p:sp>
          <p:nvSpPr>
            <p:cNvPr id="6294" name="Google Shape;6294;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7942896" y="3672917"/>
            <a:ext cx="358971" cy="358408"/>
            <a:chOff x="-52043575" y="3983125"/>
            <a:chExt cx="319000" cy="318500"/>
          </a:xfrm>
        </p:grpSpPr>
        <p:sp>
          <p:nvSpPr>
            <p:cNvPr id="6302" name="Google Shape;6302;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3"/>
          <p:cNvGrpSpPr/>
          <p:nvPr/>
        </p:nvGrpSpPr>
        <p:grpSpPr>
          <a:xfrm>
            <a:off x="6196836" y="1376934"/>
            <a:ext cx="314662" cy="358971"/>
            <a:chOff x="-56766175" y="3198925"/>
            <a:chExt cx="279625" cy="319000"/>
          </a:xfrm>
        </p:grpSpPr>
        <p:sp>
          <p:nvSpPr>
            <p:cNvPr id="6312" name="Google Shape;6312;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3"/>
          <p:cNvGrpSpPr/>
          <p:nvPr/>
        </p:nvGrpSpPr>
        <p:grpSpPr>
          <a:xfrm>
            <a:off x="6195950" y="1832234"/>
            <a:ext cx="316434" cy="358099"/>
            <a:chOff x="-56766175" y="3590375"/>
            <a:chExt cx="281200" cy="318225"/>
          </a:xfrm>
        </p:grpSpPr>
        <p:sp>
          <p:nvSpPr>
            <p:cNvPr id="6320" name="Google Shape;6320;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3"/>
          <p:cNvGrpSpPr/>
          <p:nvPr/>
        </p:nvGrpSpPr>
        <p:grpSpPr>
          <a:xfrm>
            <a:off x="6232906" y="2273605"/>
            <a:ext cx="272126" cy="358099"/>
            <a:chOff x="-56747275" y="3982600"/>
            <a:chExt cx="241825" cy="318225"/>
          </a:xfrm>
        </p:grpSpPr>
        <p:sp>
          <p:nvSpPr>
            <p:cNvPr id="6325" name="Google Shape;6325;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63"/>
          <p:cNvGrpSpPr/>
          <p:nvPr/>
        </p:nvGrpSpPr>
        <p:grpSpPr>
          <a:xfrm>
            <a:off x="4840657" y="3215842"/>
            <a:ext cx="358999" cy="342991"/>
            <a:chOff x="-54812875" y="3596675"/>
            <a:chExt cx="319025" cy="304800"/>
          </a:xfrm>
        </p:grpSpPr>
        <p:sp>
          <p:nvSpPr>
            <p:cNvPr id="6333" name="Google Shape;6333;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2" name="Google Shape;6342;p63"/>
          <p:cNvGrpSpPr/>
          <p:nvPr/>
        </p:nvGrpSpPr>
        <p:grpSpPr>
          <a:xfrm>
            <a:off x="4862826" y="3672326"/>
            <a:ext cx="314662" cy="358099"/>
            <a:chOff x="-54793175" y="3982600"/>
            <a:chExt cx="279625" cy="318225"/>
          </a:xfrm>
        </p:grpSpPr>
        <p:sp>
          <p:nvSpPr>
            <p:cNvPr id="6343" name="Google Shape;6343;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63"/>
          <p:cNvGrpSpPr/>
          <p:nvPr/>
        </p:nvGrpSpPr>
        <p:grpSpPr>
          <a:xfrm>
            <a:off x="7074284" y="2731562"/>
            <a:ext cx="314662" cy="358099"/>
            <a:chOff x="-52832000" y="3192625"/>
            <a:chExt cx="279625" cy="318225"/>
          </a:xfrm>
        </p:grpSpPr>
        <p:sp>
          <p:nvSpPr>
            <p:cNvPr id="6351" name="Google Shape;6351;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3"/>
          <p:cNvGrpSpPr/>
          <p:nvPr/>
        </p:nvGrpSpPr>
        <p:grpSpPr>
          <a:xfrm>
            <a:off x="5760817" y="2272929"/>
            <a:ext cx="323524" cy="358774"/>
            <a:chOff x="-57162350" y="3982000"/>
            <a:chExt cx="287500" cy="318825"/>
          </a:xfrm>
        </p:grpSpPr>
        <p:sp>
          <p:nvSpPr>
            <p:cNvPr id="6360" name="Google Shape;6360;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63"/>
          <p:cNvGrpSpPr/>
          <p:nvPr/>
        </p:nvGrpSpPr>
        <p:grpSpPr>
          <a:xfrm>
            <a:off x="7052130" y="3203436"/>
            <a:ext cx="358971" cy="357198"/>
            <a:chOff x="-52851675" y="3585650"/>
            <a:chExt cx="319000" cy="317425"/>
          </a:xfrm>
        </p:grpSpPr>
        <p:sp>
          <p:nvSpPr>
            <p:cNvPr id="6369" name="Google Shape;6369;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3"/>
          <p:cNvGrpSpPr/>
          <p:nvPr/>
        </p:nvGrpSpPr>
        <p:grpSpPr>
          <a:xfrm>
            <a:off x="7074284" y="3665236"/>
            <a:ext cx="314662" cy="358999"/>
            <a:chOff x="-52832000" y="3976300"/>
            <a:chExt cx="279625" cy="319025"/>
          </a:xfrm>
        </p:grpSpPr>
        <p:sp>
          <p:nvSpPr>
            <p:cNvPr id="6376" name="Google Shape;6376;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6191490" y="4119884"/>
            <a:ext cx="316434" cy="358099"/>
            <a:chOff x="-51633225" y="3198925"/>
            <a:chExt cx="281200" cy="318225"/>
          </a:xfrm>
        </p:grpSpPr>
        <p:sp>
          <p:nvSpPr>
            <p:cNvPr id="6382" name="Google Shape;6382;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3"/>
          <p:cNvGrpSpPr/>
          <p:nvPr/>
        </p:nvGrpSpPr>
        <p:grpSpPr>
          <a:xfrm>
            <a:off x="6610314" y="1377806"/>
            <a:ext cx="365188" cy="357226"/>
            <a:chOff x="-56396775" y="3199700"/>
            <a:chExt cx="324525" cy="317450"/>
          </a:xfrm>
        </p:grpSpPr>
        <p:sp>
          <p:nvSpPr>
            <p:cNvPr id="6390" name="Google Shape;6390;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3"/>
          <p:cNvGrpSpPr/>
          <p:nvPr/>
        </p:nvGrpSpPr>
        <p:grpSpPr>
          <a:xfrm>
            <a:off x="6613408" y="1843740"/>
            <a:ext cx="358999" cy="335958"/>
            <a:chOff x="-56394425" y="3600600"/>
            <a:chExt cx="319025" cy="298550"/>
          </a:xfrm>
        </p:grpSpPr>
        <p:sp>
          <p:nvSpPr>
            <p:cNvPr id="6397" name="Google Shape;6397;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3"/>
          <p:cNvGrpSpPr/>
          <p:nvPr/>
        </p:nvGrpSpPr>
        <p:grpSpPr>
          <a:xfrm>
            <a:off x="6644175" y="2274505"/>
            <a:ext cx="327068" cy="357198"/>
            <a:chOff x="-56379450" y="3983400"/>
            <a:chExt cx="290650" cy="317425"/>
          </a:xfrm>
        </p:grpSpPr>
        <p:sp>
          <p:nvSpPr>
            <p:cNvPr id="6401" name="Google Shape;6401;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5307879" y="2738651"/>
            <a:ext cx="316434" cy="358971"/>
            <a:chOff x="-54401725" y="3198925"/>
            <a:chExt cx="281200" cy="319000"/>
          </a:xfrm>
        </p:grpSpPr>
        <p:sp>
          <p:nvSpPr>
            <p:cNvPr id="6410" name="Google Shape;6410;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5308766" y="3208753"/>
            <a:ext cx="314662" cy="358099"/>
            <a:chOff x="-54401725" y="3590375"/>
            <a:chExt cx="279625" cy="318225"/>
          </a:xfrm>
        </p:grpSpPr>
        <p:sp>
          <p:nvSpPr>
            <p:cNvPr id="6422" name="Google Shape;6422;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63"/>
          <p:cNvGrpSpPr/>
          <p:nvPr/>
        </p:nvGrpSpPr>
        <p:grpSpPr>
          <a:xfrm>
            <a:off x="5306557" y="3672326"/>
            <a:ext cx="319079" cy="358099"/>
            <a:chOff x="-54403300" y="3982600"/>
            <a:chExt cx="283550" cy="318225"/>
          </a:xfrm>
        </p:grpSpPr>
        <p:sp>
          <p:nvSpPr>
            <p:cNvPr id="6429" name="Google Shape;6429;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63"/>
          <p:cNvGrpSpPr/>
          <p:nvPr/>
        </p:nvGrpSpPr>
        <p:grpSpPr>
          <a:xfrm>
            <a:off x="7493951" y="2733559"/>
            <a:ext cx="356298" cy="356973"/>
            <a:chOff x="-52458650" y="3194400"/>
            <a:chExt cx="316625" cy="317225"/>
          </a:xfrm>
        </p:grpSpPr>
        <p:sp>
          <p:nvSpPr>
            <p:cNvPr id="6435" name="Google Shape;6435;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3"/>
          <p:cNvGrpSpPr/>
          <p:nvPr/>
        </p:nvGrpSpPr>
        <p:grpSpPr>
          <a:xfrm>
            <a:off x="4862826" y="2738651"/>
            <a:ext cx="314662" cy="358971"/>
            <a:chOff x="-54793175" y="3198925"/>
            <a:chExt cx="279625" cy="319000"/>
          </a:xfrm>
        </p:grpSpPr>
        <p:sp>
          <p:nvSpPr>
            <p:cNvPr id="6444" name="Google Shape;6444;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3"/>
          <p:cNvGrpSpPr/>
          <p:nvPr/>
        </p:nvGrpSpPr>
        <p:grpSpPr>
          <a:xfrm>
            <a:off x="7503249" y="3202536"/>
            <a:ext cx="337703" cy="357845"/>
            <a:chOff x="-52450000" y="3584850"/>
            <a:chExt cx="300100" cy="318000"/>
          </a:xfrm>
        </p:grpSpPr>
        <p:sp>
          <p:nvSpPr>
            <p:cNvPr id="6452" name="Google Shape;6452;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7514769" y="3667009"/>
            <a:ext cx="314662" cy="357226"/>
            <a:chOff x="-52440550" y="3977875"/>
            <a:chExt cx="279625" cy="317450"/>
          </a:xfrm>
        </p:grpSpPr>
        <p:sp>
          <p:nvSpPr>
            <p:cNvPr id="6460" name="Google Shape;6460;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3"/>
          <p:cNvGrpSpPr/>
          <p:nvPr/>
        </p:nvGrpSpPr>
        <p:grpSpPr>
          <a:xfrm>
            <a:off x="6626703" y="4123215"/>
            <a:ext cx="314662" cy="358999"/>
            <a:chOff x="-51623775" y="3584850"/>
            <a:chExt cx="279625" cy="319025"/>
          </a:xfrm>
        </p:grpSpPr>
        <p:sp>
          <p:nvSpPr>
            <p:cNvPr id="6469" name="Google Shape;6469;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8" name="Google Shape;6478;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79" name="Google Shape;6479;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3"/>
        <p:cNvGrpSpPr/>
        <p:nvPr/>
      </p:nvGrpSpPr>
      <p:grpSpPr>
        <a:xfrm>
          <a:off x="0" y="0"/>
          <a:ext cx="0" cy="0"/>
          <a:chOff x="0" y="0"/>
          <a:chExt cx="0" cy="0"/>
        </a:xfrm>
      </p:grpSpPr>
      <p:grpSp>
        <p:nvGrpSpPr>
          <p:cNvPr id="6484" name="Google Shape;6484;p64"/>
          <p:cNvGrpSpPr/>
          <p:nvPr/>
        </p:nvGrpSpPr>
        <p:grpSpPr>
          <a:xfrm>
            <a:off x="866775" y="1386849"/>
            <a:ext cx="276003" cy="357300"/>
            <a:chOff x="-50469125" y="3183175"/>
            <a:chExt cx="233150" cy="301825"/>
          </a:xfrm>
        </p:grpSpPr>
        <p:sp>
          <p:nvSpPr>
            <p:cNvPr id="6485" name="Google Shape;6485;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4"/>
          <p:cNvGrpSpPr/>
          <p:nvPr/>
        </p:nvGrpSpPr>
        <p:grpSpPr>
          <a:xfrm>
            <a:off x="826674" y="1822251"/>
            <a:ext cx="356205" cy="355288"/>
            <a:chOff x="-50504575" y="3550975"/>
            <a:chExt cx="300900" cy="300125"/>
          </a:xfrm>
        </p:grpSpPr>
        <p:sp>
          <p:nvSpPr>
            <p:cNvPr id="6489" name="Google Shape;6489;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4"/>
          <p:cNvGrpSpPr/>
          <p:nvPr/>
        </p:nvGrpSpPr>
        <p:grpSpPr>
          <a:xfrm>
            <a:off x="826674" y="2260493"/>
            <a:ext cx="356205" cy="354341"/>
            <a:chOff x="-50503000" y="3921175"/>
            <a:chExt cx="300900" cy="299325"/>
          </a:xfrm>
        </p:grpSpPr>
        <p:sp>
          <p:nvSpPr>
            <p:cNvPr id="6494" name="Google Shape;6494;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4"/>
          <p:cNvGrpSpPr/>
          <p:nvPr/>
        </p:nvGrpSpPr>
        <p:grpSpPr>
          <a:xfrm>
            <a:off x="3030727" y="1406411"/>
            <a:ext cx="355258" cy="356205"/>
            <a:chOff x="-48630025" y="3199700"/>
            <a:chExt cx="300100" cy="300900"/>
          </a:xfrm>
        </p:grpSpPr>
        <p:sp>
          <p:nvSpPr>
            <p:cNvPr id="6500" name="Google Shape;6500;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4"/>
          <p:cNvGrpSpPr/>
          <p:nvPr/>
        </p:nvGrpSpPr>
        <p:grpSpPr>
          <a:xfrm>
            <a:off x="3030727" y="1843707"/>
            <a:ext cx="355258" cy="355258"/>
            <a:chOff x="-48630025" y="3569100"/>
            <a:chExt cx="300100" cy="300100"/>
          </a:xfrm>
        </p:grpSpPr>
        <p:sp>
          <p:nvSpPr>
            <p:cNvPr id="6504" name="Google Shape;6504;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4"/>
          <p:cNvGrpSpPr/>
          <p:nvPr/>
        </p:nvGrpSpPr>
        <p:grpSpPr>
          <a:xfrm>
            <a:off x="3031201" y="2281003"/>
            <a:ext cx="354311" cy="353394"/>
            <a:chOff x="-48629225" y="3938500"/>
            <a:chExt cx="299300" cy="298525"/>
          </a:xfrm>
        </p:grpSpPr>
        <p:sp>
          <p:nvSpPr>
            <p:cNvPr id="6515" name="Google Shape;6515;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4"/>
          <p:cNvGrpSpPr/>
          <p:nvPr/>
        </p:nvGrpSpPr>
        <p:grpSpPr>
          <a:xfrm>
            <a:off x="1766604" y="2752344"/>
            <a:ext cx="311458" cy="354341"/>
            <a:chOff x="-46762575" y="3200500"/>
            <a:chExt cx="263100" cy="299325"/>
          </a:xfrm>
        </p:grpSpPr>
        <p:sp>
          <p:nvSpPr>
            <p:cNvPr id="6520" name="Google Shape;6520;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4"/>
          <p:cNvGrpSpPr/>
          <p:nvPr/>
        </p:nvGrpSpPr>
        <p:grpSpPr>
          <a:xfrm>
            <a:off x="1744689" y="3211066"/>
            <a:ext cx="355288" cy="312375"/>
            <a:chOff x="-46779900" y="3588000"/>
            <a:chExt cx="300125" cy="263875"/>
          </a:xfrm>
        </p:grpSpPr>
        <p:sp>
          <p:nvSpPr>
            <p:cNvPr id="6526" name="Google Shape;6526;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4"/>
          <p:cNvGrpSpPr/>
          <p:nvPr/>
        </p:nvGrpSpPr>
        <p:grpSpPr>
          <a:xfrm>
            <a:off x="1745162" y="3625988"/>
            <a:ext cx="354341" cy="353394"/>
            <a:chOff x="-46779100" y="3938500"/>
            <a:chExt cx="299325" cy="298525"/>
          </a:xfrm>
        </p:grpSpPr>
        <p:sp>
          <p:nvSpPr>
            <p:cNvPr id="6531" name="Google Shape;6531;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4"/>
          <p:cNvGrpSpPr/>
          <p:nvPr/>
        </p:nvGrpSpPr>
        <p:grpSpPr>
          <a:xfrm>
            <a:off x="3952900" y="2758855"/>
            <a:ext cx="355258" cy="355288"/>
            <a:chOff x="-44924250" y="3206000"/>
            <a:chExt cx="300100" cy="300125"/>
          </a:xfrm>
        </p:grpSpPr>
        <p:sp>
          <p:nvSpPr>
            <p:cNvPr id="6534" name="Google Shape;6534;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4"/>
          <p:cNvGrpSpPr/>
          <p:nvPr/>
        </p:nvGrpSpPr>
        <p:grpSpPr>
          <a:xfrm>
            <a:off x="1267386" y="1386849"/>
            <a:ext cx="355258" cy="355258"/>
            <a:chOff x="-50134375" y="3183175"/>
            <a:chExt cx="300100" cy="300100"/>
          </a:xfrm>
        </p:grpSpPr>
        <p:sp>
          <p:nvSpPr>
            <p:cNvPr id="6540" name="Google Shape;6540;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4"/>
          <p:cNvGrpSpPr/>
          <p:nvPr/>
        </p:nvGrpSpPr>
        <p:grpSpPr>
          <a:xfrm>
            <a:off x="1267386" y="1822251"/>
            <a:ext cx="355258" cy="355288"/>
            <a:chOff x="-50134375" y="3550975"/>
            <a:chExt cx="300100" cy="300125"/>
          </a:xfrm>
        </p:grpSpPr>
        <p:sp>
          <p:nvSpPr>
            <p:cNvPr id="6551" name="Google Shape;6551;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4"/>
          <p:cNvGrpSpPr/>
          <p:nvPr/>
        </p:nvGrpSpPr>
        <p:grpSpPr>
          <a:xfrm>
            <a:off x="1267386" y="2259783"/>
            <a:ext cx="355258" cy="355051"/>
            <a:chOff x="-50134375" y="3920575"/>
            <a:chExt cx="300100" cy="299925"/>
          </a:xfrm>
        </p:grpSpPr>
        <p:sp>
          <p:nvSpPr>
            <p:cNvPr id="6554" name="Google Shape;6554;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4"/>
          <p:cNvGrpSpPr/>
          <p:nvPr/>
        </p:nvGrpSpPr>
        <p:grpSpPr>
          <a:xfrm>
            <a:off x="3478110" y="1407358"/>
            <a:ext cx="357123" cy="355258"/>
            <a:chOff x="-48262200" y="3200500"/>
            <a:chExt cx="301675" cy="300100"/>
          </a:xfrm>
        </p:grpSpPr>
        <p:sp>
          <p:nvSpPr>
            <p:cNvPr id="6558" name="Google Shape;6558;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4"/>
          <p:cNvGrpSpPr/>
          <p:nvPr/>
        </p:nvGrpSpPr>
        <p:grpSpPr>
          <a:xfrm>
            <a:off x="3507483" y="1844447"/>
            <a:ext cx="298377" cy="354519"/>
            <a:chOff x="-48233050" y="3569725"/>
            <a:chExt cx="252050" cy="299475"/>
          </a:xfrm>
        </p:grpSpPr>
        <p:sp>
          <p:nvSpPr>
            <p:cNvPr id="6568" name="Google Shape;6568;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4"/>
          <p:cNvGrpSpPr/>
          <p:nvPr/>
        </p:nvGrpSpPr>
        <p:grpSpPr>
          <a:xfrm>
            <a:off x="3531248" y="2278191"/>
            <a:ext cx="250847" cy="358070"/>
            <a:chOff x="-48216525" y="3936125"/>
            <a:chExt cx="211900" cy="302475"/>
          </a:xfrm>
        </p:grpSpPr>
        <p:sp>
          <p:nvSpPr>
            <p:cNvPr id="6572" name="Google Shape;6572;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4"/>
          <p:cNvGrpSpPr/>
          <p:nvPr/>
        </p:nvGrpSpPr>
        <p:grpSpPr>
          <a:xfrm>
            <a:off x="2186966" y="2753261"/>
            <a:ext cx="355258" cy="355288"/>
            <a:chOff x="-46410500" y="3201275"/>
            <a:chExt cx="300100" cy="300125"/>
          </a:xfrm>
        </p:grpSpPr>
        <p:sp>
          <p:nvSpPr>
            <p:cNvPr id="6577" name="Google Shape;6577;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64"/>
          <p:cNvGrpSpPr/>
          <p:nvPr/>
        </p:nvGrpSpPr>
        <p:grpSpPr>
          <a:xfrm>
            <a:off x="2186966" y="3188692"/>
            <a:ext cx="355258" cy="356205"/>
            <a:chOff x="-46409700" y="3569100"/>
            <a:chExt cx="300100" cy="300900"/>
          </a:xfrm>
        </p:grpSpPr>
        <p:sp>
          <p:nvSpPr>
            <p:cNvPr id="6583" name="Google Shape;6583;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4"/>
          <p:cNvGrpSpPr/>
          <p:nvPr/>
        </p:nvGrpSpPr>
        <p:grpSpPr>
          <a:xfrm>
            <a:off x="2174847" y="3624124"/>
            <a:ext cx="379497" cy="358070"/>
            <a:chOff x="-46422300" y="3936925"/>
            <a:chExt cx="320575" cy="302475"/>
          </a:xfrm>
        </p:grpSpPr>
        <p:sp>
          <p:nvSpPr>
            <p:cNvPr id="6589" name="Google Shape;6589;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4"/>
          <p:cNvGrpSpPr/>
          <p:nvPr/>
        </p:nvGrpSpPr>
        <p:grpSpPr>
          <a:xfrm>
            <a:off x="3952426" y="3178452"/>
            <a:ext cx="356205" cy="355258"/>
            <a:chOff x="-44914800" y="3560450"/>
            <a:chExt cx="300900" cy="300100"/>
          </a:xfrm>
        </p:grpSpPr>
        <p:sp>
          <p:nvSpPr>
            <p:cNvPr id="6592" name="Google Shape;6592;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4"/>
          <p:cNvGrpSpPr/>
          <p:nvPr/>
        </p:nvGrpSpPr>
        <p:grpSpPr>
          <a:xfrm>
            <a:off x="1707478" y="1387086"/>
            <a:ext cx="354311" cy="354104"/>
            <a:chOff x="-49764975" y="3183375"/>
            <a:chExt cx="299300" cy="299125"/>
          </a:xfrm>
        </p:grpSpPr>
        <p:sp>
          <p:nvSpPr>
            <p:cNvPr id="6598" name="Google Shape;6598;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4"/>
          <p:cNvGrpSpPr/>
          <p:nvPr/>
        </p:nvGrpSpPr>
        <p:grpSpPr>
          <a:xfrm>
            <a:off x="1707478" y="1822547"/>
            <a:ext cx="354311" cy="355909"/>
            <a:chOff x="-49764975" y="3551225"/>
            <a:chExt cx="299300" cy="300650"/>
          </a:xfrm>
        </p:grpSpPr>
        <p:sp>
          <p:nvSpPr>
            <p:cNvPr id="6608" name="Google Shape;6608;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4"/>
          <p:cNvGrpSpPr/>
          <p:nvPr/>
        </p:nvGrpSpPr>
        <p:grpSpPr>
          <a:xfrm>
            <a:off x="1705140" y="2259310"/>
            <a:ext cx="358987" cy="355525"/>
            <a:chOff x="-49766550" y="3920175"/>
            <a:chExt cx="303250" cy="300325"/>
          </a:xfrm>
        </p:grpSpPr>
        <p:sp>
          <p:nvSpPr>
            <p:cNvPr id="6620" name="Google Shape;6620;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4"/>
          <p:cNvGrpSpPr/>
          <p:nvPr/>
        </p:nvGrpSpPr>
        <p:grpSpPr>
          <a:xfrm>
            <a:off x="3920671" y="1407358"/>
            <a:ext cx="357123" cy="354341"/>
            <a:chOff x="-47892800" y="3200500"/>
            <a:chExt cx="301675" cy="299325"/>
          </a:xfrm>
        </p:grpSpPr>
        <p:sp>
          <p:nvSpPr>
            <p:cNvPr id="6625" name="Google Shape;6625;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4"/>
          <p:cNvGrpSpPr/>
          <p:nvPr/>
        </p:nvGrpSpPr>
        <p:grpSpPr>
          <a:xfrm>
            <a:off x="3984537" y="1843707"/>
            <a:ext cx="229391" cy="355258"/>
            <a:chOff x="-47839250" y="3569100"/>
            <a:chExt cx="193775" cy="300100"/>
          </a:xfrm>
        </p:grpSpPr>
        <p:sp>
          <p:nvSpPr>
            <p:cNvPr id="6632" name="Google Shape;6632;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4"/>
          <p:cNvGrpSpPr/>
          <p:nvPr/>
        </p:nvGrpSpPr>
        <p:grpSpPr>
          <a:xfrm>
            <a:off x="3921603" y="2280056"/>
            <a:ext cx="355258" cy="356205"/>
            <a:chOff x="-47892800" y="3937700"/>
            <a:chExt cx="300100" cy="300900"/>
          </a:xfrm>
        </p:grpSpPr>
        <p:sp>
          <p:nvSpPr>
            <p:cNvPr id="6639" name="Google Shape;6639;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4"/>
          <p:cNvGrpSpPr/>
          <p:nvPr/>
        </p:nvGrpSpPr>
        <p:grpSpPr>
          <a:xfrm>
            <a:off x="2626898" y="2773770"/>
            <a:ext cx="355258" cy="311458"/>
            <a:chOff x="-46042675" y="3218600"/>
            <a:chExt cx="300100" cy="263100"/>
          </a:xfrm>
        </p:grpSpPr>
        <p:sp>
          <p:nvSpPr>
            <p:cNvPr id="6648" name="Google Shape;6648;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4"/>
          <p:cNvGrpSpPr/>
          <p:nvPr/>
        </p:nvGrpSpPr>
        <p:grpSpPr>
          <a:xfrm>
            <a:off x="2626898" y="3188219"/>
            <a:ext cx="355258" cy="323118"/>
            <a:chOff x="-46042675" y="3568700"/>
            <a:chExt cx="300100" cy="272950"/>
          </a:xfrm>
        </p:grpSpPr>
        <p:sp>
          <p:nvSpPr>
            <p:cNvPr id="6655" name="Google Shape;6655;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64"/>
          <p:cNvGrpSpPr/>
          <p:nvPr/>
        </p:nvGrpSpPr>
        <p:grpSpPr>
          <a:xfrm>
            <a:off x="2668849" y="3625189"/>
            <a:ext cx="271357" cy="356057"/>
            <a:chOff x="-46007225" y="3937825"/>
            <a:chExt cx="229225" cy="300775"/>
          </a:xfrm>
        </p:grpSpPr>
        <p:sp>
          <p:nvSpPr>
            <p:cNvPr id="6660" name="Google Shape;6660;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4"/>
          <p:cNvGrpSpPr/>
          <p:nvPr/>
        </p:nvGrpSpPr>
        <p:grpSpPr>
          <a:xfrm>
            <a:off x="3974341" y="3615275"/>
            <a:ext cx="312375" cy="357596"/>
            <a:chOff x="-44895900" y="3929450"/>
            <a:chExt cx="263875" cy="302075"/>
          </a:xfrm>
        </p:grpSpPr>
        <p:sp>
          <p:nvSpPr>
            <p:cNvPr id="6671" name="Google Shape;6671;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4"/>
          <p:cNvGrpSpPr/>
          <p:nvPr/>
        </p:nvGrpSpPr>
        <p:grpSpPr>
          <a:xfrm>
            <a:off x="2148160" y="1398036"/>
            <a:ext cx="356205" cy="332885"/>
            <a:chOff x="-49397175" y="3192625"/>
            <a:chExt cx="300900" cy="281200"/>
          </a:xfrm>
        </p:grpSpPr>
        <p:sp>
          <p:nvSpPr>
            <p:cNvPr id="6678" name="Google Shape;6678;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4"/>
          <p:cNvGrpSpPr/>
          <p:nvPr/>
        </p:nvGrpSpPr>
        <p:grpSpPr>
          <a:xfrm>
            <a:off x="2174263" y="1822251"/>
            <a:ext cx="304000" cy="356205"/>
            <a:chOff x="-49375900" y="3550975"/>
            <a:chExt cx="256800" cy="300900"/>
          </a:xfrm>
        </p:grpSpPr>
        <p:sp>
          <p:nvSpPr>
            <p:cNvPr id="6686" name="Google Shape;6686;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4"/>
          <p:cNvGrpSpPr/>
          <p:nvPr/>
        </p:nvGrpSpPr>
        <p:grpSpPr>
          <a:xfrm>
            <a:off x="2169616" y="2259546"/>
            <a:ext cx="313293" cy="356205"/>
            <a:chOff x="-49378250" y="3920375"/>
            <a:chExt cx="264650" cy="300900"/>
          </a:xfrm>
        </p:grpSpPr>
        <p:sp>
          <p:nvSpPr>
            <p:cNvPr id="6698" name="Google Shape;6698;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64"/>
          <p:cNvGrpSpPr/>
          <p:nvPr/>
        </p:nvGrpSpPr>
        <p:grpSpPr>
          <a:xfrm>
            <a:off x="888604" y="2752344"/>
            <a:ext cx="312375" cy="357123"/>
            <a:chOff x="-47505300" y="3200500"/>
            <a:chExt cx="263875" cy="301675"/>
          </a:xfrm>
        </p:grpSpPr>
        <p:sp>
          <p:nvSpPr>
            <p:cNvPr id="6706" name="Google Shape;6706;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4"/>
          <p:cNvGrpSpPr/>
          <p:nvPr/>
        </p:nvGrpSpPr>
        <p:grpSpPr>
          <a:xfrm>
            <a:off x="866704" y="3188692"/>
            <a:ext cx="356176" cy="355051"/>
            <a:chOff x="-47524975" y="3569100"/>
            <a:chExt cx="300875" cy="299925"/>
          </a:xfrm>
        </p:grpSpPr>
        <p:sp>
          <p:nvSpPr>
            <p:cNvPr id="6720" name="Google Shape;6720;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4"/>
          <p:cNvGrpSpPr/>
          <p:nvPr/>
        </p:nvGrpSpPr>
        <p:grpSpPr>
          <a:xfrm>
            <a:off x="867162" y="3667954"/>
            <a:ext cx="355258" cy="270410"/>
            <a:chOff x="-47523400" y="3973950"/>
            <a:chExt cx="300100" cy="228425"/>
          </a:xfrm>
        </p:grpSpPr>
        <p:sp>
          <p:nvSpPr>
            <p:cNvPr id="6726" name="Google Shape;6726;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4"/>
          <p:cNvGrpSpPr/>
          <p:nvPr/>
        </p:nvGrpSpPr>
        <p:grpSpPr>
          <a:xfrm>
            <a:off x="3072283" y="2750953"/>
            <a:ext cx="354341" cy="357596"/>
            <a:chOff x="-45673275" y="3199325"/>
            <a:chExt cx="299325" cy="302075"/>
          </a:xfrm>
        </p:grpSpPr>
        <p:sp>
          <p:nvSpPr>
            <p:cNvPr id="6732" name="Google Shape;6732;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64"/>
          <p:cNvGrpSpPr/>
          <p:nvPr/>
        </p:nvGrpSpPr>
        <p:grpSpPr>
          <a:xfrm>
            <a:off x="3071351" y="3209202"/>
            <a:ext cx="356205" cy="314240"/>
            <a:chOff x="-45674075" y="3586425"/>
            <a:chExt cx="300900" cy="265450"/>
          </a:xfrm>
        </p:grpSpPr>
        <p:sp>
          <p:nvSpPr>
            <p:cNvPr id="6736" name="Google Shape;6736;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4"/>
          <p:cNvGrpSpPr/>
          <p:nvPr/>
        </p:nvGrpSpPr>
        <p:grpSpPr>
          <a:xfrm>
            <a:off x="3072283" y="3625041"/>
            <a:ext cx="354341" cy="356205"/>
            <a:chOff x="-45673275" y="3937700"/>
            <a:chExt cx="299325" cy="300900"/>
          </a:xfrm>
        </p:grpSpPr>
        <p:sp>
          <p:nvSpPr>
            <p:cNvPr id="6739" name="Google Shape;6739;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4"/>
          <p:cNvGrpSpPr/>
          <p:nvPr/>
        </p:nvGrpSpPr>
        <p:grpSpPr>
          <a:xfrm>
            <a:off x="2186449" y="4117825"/>
            <a:ext cx="356205" cy="356205"/>
            <a:chOff x="-44512325" y="3176075"/>
            <a:chExt cx="300900" cy="300900"/>
          </a:xfrm>
        </p:grpSpPr>
        <p:sp>
          <p:nvSpPr>
            <p:cNvPr id="6746" name="Google Shape;6746;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4"/>
          <p:cNvGrpSpPr/>
          <p:nvPr/>
        </p:nvGrpSpPr>
        <p:grpSpPr>
          <a:xfrm>
            <a:off x="2589789" y="1386849"/>
            <a:ext cx="354341" cy="354341"/>
            <a:chOff x="-49027775" y="3183175"/>
            <a:chExt cx="299325" cy="299325"/>
          </a:xfrm>
        </p:grpSpPr>
        <p:sp>
          <p:nvSpPr>
            <p:cNvPr id="6750" name="Google Shape;6750;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4"/>
          <p:cNvGrpSpPr/>
          <p:nvPr/>
        </p:nvGrpSpPr>
        <p:grpSpPr>
          <a:xfrm>
            <a:off x="2589330" y="1822251"/>
            <a:ext cx="355258" cy="357152"/>
            <a:chOff x="-49027775" y="3550975"/>
            <a:chExt cx="300100" cy="301700"/>
          </a:xfrm>
        </p:grpSpPr>
        <p:sp>
          <p:nvSpPr>
            <p:cNvPr id="6755" name="Google Shape;6755;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4"/>
          <p:cNvGrpSpPr/>
          <p:nvPr/>
        </p:nvGrpSpPr>
        <p:grpSpPr>
          <a:xfrm>
            <a:off x="2587406" y="2259310"/>
            <a:ext cx="359106" cy="355525"/>
            <a:chOff x="-49031025" y="3920175"/>
            <a:chExt cx="303350" cy="300325"/>
          </a:xfrm>
        </p:grpSpPr>
        <p:sp>
          <p:nvSpPr>
            <p:cNvPr id="6766" name="Google Shape;6766;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4"/>
          <p:cNvGrpSpPr/>
          <p:nvPr/>
        </p:nvGrpSpPr>
        <p:grpSpPr>
          <a:xfrm>
            <a:off x="1303511" y="2752344"/>
            <a:ext cx="356176" cy="354341"/>
            <a:chOff x="-47155575" y="3200500"/>
            <a:chExt cx="300875" cy="299325"/>
          </a:xfrm>
        </p:grpSpPr>
        <p:sp>
          <p:nvSpPr>
            <p:cNvPr id="6773" name="Google Shape;6773;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4"/>
          <p:cNvGrpSpPr/>
          <p:nvPr/>
        </p:nvGrpSpPr>
        <p:grpSpPr>
          <a:xfrm>
            <a:off x="1303970" y="3188692"/>
            <a:ext cx="355258" cy="355258"/>
            <a:chOff x="-47154800" y="3569100"/>
            <a:chExt cx="300100" cy="300100"/>
          </a:xfrm>
        </p:grpSpPr>
        <p:sp>
          <p:nvSpPr>
            <p:cNvPr id="6780" name="Google Shape;6780;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4"/>
          <p:cNvGrpSpPr/>
          <p:nvPr/>
        </p:nvGrpSpPr>
        <p:grpSpPr>
          <a:xfrm>
            <a:off x="1304443" y="3626905"/>
            <a:ext cx="354311" cy="353423"/>
            <a:chOff x="-47154000" y="3939275"/>
            <a:chExt cx="299300" cy="298550"/>
          </a:xfrm>
        </p:grpSpPr>
        <p:sp>
          <p:nvSpPr>
            <p:cNvPr id="6787" name="Google Shape;6787;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4"/>
          <p:cNvGrpSpPr/>
          <p:nvPr/>
        </p:nvGrpSpPr>
        <p:grpSpPr>
          <a:xfrm>
            <a:off x="3529733" y="2752344"/>
            <a:ext cx="312375" cy="354341"/>
            <a:chOff x="-45286550" y="3200500"/>
            <a:chExt cx="263875" cy="299325"/>
          </a:xfrm>
        </p:grpSpPr>
        <p:sp>
          <p:nvSpPr>
            <p:cNvPr id="6792" name="Google Shape;6792;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4"/>
          <p:cNvGrpSpPr/>
          <p:nvPr/>
        </p:nvGrpSpPr>
        <p:grpSpPr>
          <a:xfrm>
            <a:off x="3529733" y="3189639"/>
            <a:ext cx="312375" cy="354311"/>
            <a:chOff x="-45286550" y="3569900"/>
            <a:chExt cx="263875" cy="299300"/>
          </a:xfrm>
        </p:grpSpPr>
        <p:sp>
          <p:nvSpPr>
            <p:cNvPr id="6796" name="Google Shape;6796;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4"/>
          <p:cNvGrpSpPr/>
          <p:nvPr/>
        </p:nvGrpSpPr>
        <p:grpSpPr>
          <a:xfrm>
            <a:off x="3540920" y="3625988"/>
            <a:ext cx="290001" cy="355258"/>
            <a:chOff x="-45277900" y="3938500"/>
            <a:chExt cx="244975" cy="300100"/>
          </a:xfrm>
        </p:grpSpPr>
        <p:sp>
          <p:nvSpPr>
            <p:cNvPr id="6803" name="Google Shape;6803;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2626869" y="4095090"/>
            <a:ext cx="355258" cy="355258"/>
            <a:chOff x="-44502875" y="3576975"/>
            <a:chExt cx="300100" cy="300100"/>
          </a:xfrm>
        </p:grpSpPr>
        <p:sp>
          <p:nvSpPr>
            <p:cNvPr id="6808" name="Google Shape;6808;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4"/>
          <p:cNvGrpSpPr/>
          <p:nvPr/>
        </p:nvGrpSpPr>
        <p:grpSpPr>
          <a:xfrm>
            <a:off x="4835456" y="1828361"/>
            <a:ext cx="356196" cy="354670"/>
            <a:chOff x="-13946200" y="3647075"/>
            <a:chExt cx="353650" cy="352100"/>
          </a:xfrm>
        </p:grpSpPr>
        <p:sp>
          <p:nvSpPr>
            <p:cNvPr id="6812" name="Google Shape;6812;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6618849" y="1387844"/>
            <a:ext cx="357002" cy="354267"/>
            <a:chOff x="-12163025" y="3214275"/>
            <a:chExt cx="354450" cy="351700"/>
          </a:xfrm>
        </p:grpSpPr>
        <p:sp>
          <p:nvSpPr>
            <p:cNvPr id="6819" name="Google Shape;6819;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6619629" y="1827581"/>
            <a:ext cx="355441" cy="356232"/>
            <a:chOff x="-12160675" y="3647875"/>
            <a:chExt cx="352900" cy="353650"/>
          </a:xfrm>
        </p:grpSpPr>
        <p:sp>
          <p:nvSpPr>
            <p:cNvPr id="6823" name="Google Shape;6823;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4"/>
          <p:cNvGrpSpPr/>
          <p:nvPr/>
        </p:nvGrpSpPr>
        <p:grpSpPr>
          <a:xfrm>
            <a:off x="6630345" y="2272036"/>
            <a:ext cx="354635" cy="356232"/>
            <a:chOff x="-12160675" y="4081850"/>
            <a:chExt cx="352100" cy="353650"/>
          </a:xfrm>
        </p:grpSpPr>
        <p:sp>
          <p:nvSpPr>
            <p:cNvPr id="6831" name="Google Shape;6831;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4"/>
          <p:cNvGrpSpPr/>
          <p:nvPr/>
        </p:nvGrpSpPr>
        <p:grpSpPr>
          <a:xfrm>
            <a:off x="4835311" y="2746480"/>
            <a:ext cx="355416" cy="355652"/>
            <a:chOff x="-10391650" y="3180600"/>
            <a:chExt cx="352875" cy="353075"/>
          </a:xfrm>
        </p:grpSpPr>
        <p:sp>
          <p:nvSpPr>
            <p:cNvPr id="6838" name="Google Shape;6838;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4835310" y="3223278"/>
            <a:ext cx="354635" cy="353890"/>
            <a:chOff x="-10390875" y="3616350"/>
            <a:chExt cx="352100" cy="351325"/>
          </a:xfrm>
        </p:grpSpPr>
        <p:sp>
          <p:nvSpPr>
            <p:cNvPr id="6845" name="Google Shape;6845;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64"/>
          <p:cNvGrpSpPr/>
          <p:nvPr/>
        </p:nvGrpSpPr>
        <p:grpSpPr>
          <a:xfrm>
            <a:off x="7502285" y="2747943"/>
            <a:ext cx="312585" cy="354670"/>
            <a:chOff x="-10370400" y="4049550"/>
            <a:chExt cx="310350" cy="352100"/>
          </a:xfrm>
        </p:grpSpPr>
        <p:sp>
          <p:nvSpPr>
            <p:cNvPr id="6849" name="Google Shape;6849;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4"/>
          <p:cNvGrpSpPr/>
          <p:nvPr/>
        </p:nvGrpSpPr>
        <p:grpSpPr>
          <a:xfrm>
            <a:off x="6606541" y="2746884"/>
            <a:ext cx="379236" cy="354847"/>
            <a:chOff x="-8674650" y="3210975"/>
            <a:chExt cx="376525" cy="352275"/>
          </a:xfrm>
        </p:grpSpPr>
        <p:sp>
          <p:nvSpPr>
            <p:cNvPr id="6855" name="Google Shape;6855;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4"/>
          <p:cNvGrpSpPr/>
          <p:nvPr/>
        </p:nvGrpSpPr>
        <p:grpSpPr>
          <a:xfrm>
            <a:off x="5278038" y="1828361"/>
            <a:ext cx="356221" cy="354670"/>
            <a:chOff x="-13512225" y="3647075"/>
            <a:chExt cx="353675" cy="352100"/>
          </a:xfrm>
        </p:grpSpPr>
        <p:sp>
          <p:nvSpPr>
            <p:cNvPr id="6862" name="Google Shape;6862;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5288351" y="2272427"/>
            <a:ext cx="356221" cy="355451"/>
            <a:chOff x="-13512225" y="4080275"/>
            <a:chExt cx="353675" cy="352875"/>
          </a:xfrm>
        </p:grpSpPr>
        <p:sp>
          <p:nvSpPr>
            <p:cNvPr id="6873" name="Google Shape;6873;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4"/>
          <p:cNvGrpSpPr/>
          <p:nvPr/>
        </p:nvGrpSpPr>
        <p:grpSpPr>
          <a:xfrm>
            <a:off x="7061431" y="1419788"/>
            <a:ext cx="356196" cy="290379"/>
            <a:chOff x="-11728250" y="3245400"/>
            <a:chExt cx="353650" cy="288275"/>
          </a:xfrm>
        </p:grpSpPr>
        <p:sp>
          <p:nvSpPr>
            <p:cNvPr id="6885" name="Google Shape;6885;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7093939" y="2272427"/>
            <a:ext cx="311804" cy="355451"/>
            <a:chOff x="-11703850" y="4081850"/>
            <a:chExt cx="309575" cy="352875"/>
          </a:xfrm>
        </p:grpSpPr>
        <p:sp>
          <p:nvSpPr>
            <p:cNvPr id="6891" name="Google Shape;6891;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64"/>
          <p:cNvGrpSpPr/>
          <p:nvPr/>
        </p:nvGrpSpPr>
        <p:grpSpPr>
          <a:xfrm>
            <a:off x="5282595" y="2746580"/>
            <a:ext cx="357002" cy="355451"/>
            <a:chOff x="-9958475" y="3180025"/>
            <a:chExt cx="354450" cy="352875"/>
          </a:xfrm>
        </p:grpSpPr>
        <p:sp>
          <p:nvSpPr>
            <p:cNvPr id="6900" name="Google Shape;6900;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4"/>
          <p:cNvGrpSpPr/>
          <p:nvPr/>
        </p:nvGrpSpPr>
        <p:grpSpPr>
          <a:xfrm>
            <a:off x="5291722" y="3222561"/>
            <a:ext cx="337966" cy="355325"/>
            <a:chOff x="-9949025" y="3615575"/>
            <a:chExt cx="335550" cy="352750"/>
          </a:xfrm>
        </p:grpSpPr>
        <p:sp>
          <p:nvSpPr>
            <p:cNvPr id="6904" name="Google Shape;6904;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7926568" y="2746067"/>
            <a:ext cx="360175" cy="358423"/>
            <a:chOff x="-9961625" y="4048175"/>
            <a:chExt cx="357600" cy="355825"/>
          </a:xfrm>
        </p:grpSpPr>
        <p:sp>
          <p:nvSpPr>
            <p:cNvPr id="6908" name="Google Shape;6908;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4"/>
          <p:cNvGrpSpPr/>
          <p:nvPr/>
        </p:nvGrpSpPr>
        <p:grpSpPr>
          <a:xfrm>
            <a:off x="6613289" y="3221579"/>
            <a:ext cx="364959" cy="357289"/>
            <a:chOff x="-8680950" y="3624225"/>
            <a:chExt cx="362350" cy="354700"/>
          </a:xfrm>
        </p:grpSpPr>
        <p:sp>
          <p:nvSpPr>
            <p:cNvPr id="6915" name="Google Shape;6915;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4"/>
          <p:cNvGrpSpPr/>
          <p:nvPr/>
        </p:nvGrpSpPr>
        <p:grpSpPr>
          <a:xfrm>
            <a:off x="5749533" y="1387239"/>
            <a:ext cx="313365" cy="355476"/>
            <a:chOff x="-13056975" y="3212300"/>
            <a:chExt cx="311125" cy="352900"/>
          </a:xfrm>
        </p:grpSpPr>
        <p:sp>
          <p:nvSpPr>
            <p:cNvPr id="6922" name="Google Shape;6922;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5726921" y="1828034"/>
            <a:ext cx="358588" cy="355325"/>
            <a:chOff x="-13077450" y="3647075"/>
            <a:chExt cx="356025" cy="352750"/>
          </a:xfrm>
        </p:grpSpPr>
        <p:sp>
          <p:nvSpPr>
            <p:cNvPr id="6927" name="Google Shape;6927;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4"/>
          <p:cNvGrpSpPr/>
          <p:nvPr/>
        </p:nvGrpSpPr>
        <p:grpSpPr>
          <a:xfrm>
            <a:off x="5738027" y="2271633"/>
            <a:ext cx="357002" cy="357037"/>
            <a:chOff x="-13079025" y="4079475"/>
            <a:chExt cx="354450" cy="354450"/>
          </a:xfrm>
        </p:grpSpPr>
        <p:sp>
          <p:nvSpPr>
            <p:cNvPr id="6931" name="Google Shape;6931;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4"/>
          <p:cNvGrpSpPr/>
          <p:nvPr/>
        </p:nvGrpSpPr>
        <p:grpSpPr>
          <a:xfrm>
            <a:off x="7511094" y="1387642"/>
            <a:ext cx="356221" cy="354670"/>
            <a:chOff x="-11292700" y="3213875"/>
            <a:chExt cx="353675" cy="352100"/>
          </a:xfrm>
        </p:grpSpPr>
        <p:sp>
          <p:nvSpPr>
            <p:cNvPr id="6936" name="Google Shape;6936;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7505152" y="1827581"/>
            <a:ext cx="368106" cy="356232"/>
            <a:chOff x="-11299000" y="3647875"/>
            <a:chExt cx="365475" cy="353650"/>
          </a:xfrm>
        </p:grpSpPr>
        <p:sp>
          <p:nvSpPr>
            <p:cNvPr id="6944" name="Google Shape;6944;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7520614" y="2283532"/>
            <a:ext cx="357808" cy="333240"/>
            <a:chOff x="-11295075" y="4092875"/>
            <a:chExt cx="355250" cy="330825"/>
          </a:xfrm>
        </p:grpSpPr>
        <p:sp>
          <p:nvSpPr>
            <p:cNvPr id="6951" name="Google Shape;6951;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64"/>
          <p:cNvGrpSpPr/>
          <p:nvPr/>
        </p:nvGrpSpPr>
        <p:grpSpPr>
          <a:xfrm>
            <a:off x="5746214" y="2746580"/>
            <a:ext cx="312585" cy="355451"/>
            <a:chOff x="-9500075" y="3180800"/>
            <a:chExt cx="310350" cy="352875"/>
          </a:xfrm>
        </p:grpSpPr>
        <p:sp>
          <p:nvSpPr>
            <p:cNvPr id="6957" name="Google Shape;6957;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5724005" y="3222095"/>
            <a:ext cx="356221" cy="356257"/>
            <a:chOff x="-9523700" y="3614000"/>
            <a:chExt cx="353675" cy="353675"/>
          </a:xfrm>
        </p:grpSpPr>
        <p:sp>
          <p:nvSpPr>
            <p:cNvPr id="6967" name="Google Shape;6967;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4"/>
          <p:cNvGrpSpPr/>
          <p:nvPr/>
        </p:nvGrpSpPr>
        <p:grpSpPr>
          <a:xfrm>
            <a:off x="7508956" y="3244737"/>
            <a:ext cx="356221" cy="354670"/>
            <a:chOff x="-9523700" y="4049550"/>
            <a:chExt cx="353675" cy="352100"/>
          </a:xfrm>
        </p:grpSpPr>
        <p:sp>
          <p:nvSpPr>
            <p:cNvPr id="6977" name="Google Shape;6977;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64"/>
          <p:cNvGrpSpPr/>
          <p:nvPr/>
        </p:nvGrpSpPr>
        <p:grpSpPr>
          <a:xfrm>
            <a:off x="7065071" y="3244710"/>
            <a:ext cx="357002" cy="311029"/>
            <a:chOff x="-8209150" y="3659675"/>
            <a:chExt cx="354450" cy="308775"/>
          </a:xfrm>
        </p:grpSpPr>
        <p:sp>
          <p:nvSpPr>
            <p:cNvPr id="6985" name="Google Shape;6985;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4"/>
          <p:cNvGrpSpPr/>
          <p:nvPr/>
        </p:nvGrpSpPr>
        <p:grpSpPr>
          <a:xfrm>
            <a:off x="6178632" y="2273623"/>
            <a:ext cx="356221" cy="353059"/>
            <a:chOff x="-12643475" y="4081850"/>
            <a:chExt cx="353675" cy="350500"/>
          </a:xfrm>
        </p:grpSpPr>
        <p:sp>
          <p:nvSpPr>
            <p:cNvPr id="6992" name="Google Shape;6992;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6" name="Google Shape;6996;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64"/>
          <p:cNvGrpSpPr/>
          <p:nvPr/>
        </p:nvGrpSpPr>
        <p:grpSpPr>
          <a:xfrm>
            <a:off x="7961232" y="2283532"/>
            <a:ext cx="356221" cy="333240"/>
            <a:chOff x="-10858725" y="4092875"/>
            <a:chExt cx="353675" cy="330825"/>
          </a:xfrm>
        </p:grpSpPr>
        <p:sp>
          <p:nvSpPr>
            <p:cNvPr id="6998" name="Google Shape;6998;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6219755" y="3222498"/>
            <a:ext cx="252278" cy="355451"/>
            <a:chOff x="-9039300" y="3614000"/>
            <a:chExt cx="250475" cy="352875"/>
          </a:xfrm>
        </p:grpSpPr>
        <p:sp>
          <p:nvSpPr>
            <p:cNvPr id="7005" name="Google Shape;7005;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64"/>
          <p:cNvGrpSpPr/>
          <p:nvPr/>
        </p:nvGrpSpPr>
        <p:grpSpPr>
          <a:xfrm>
            <a:off x="7951721" y="3244737"/>
            <a:ext cx="354635" cy="354670"/>
            <a:chOff x="-9088150" y="4049550"/>
            <a:chExt cx="352100" cy="352100"/>
          </a:xfrm>
        </p:grpSpPr>
        <p:sp>
          <p:nvSpPr>
            <p:cNvPr id="7008" name="Google Shape;7008;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64"/>
          <p:cNvGrpSpPr/>
          <p:nvPr/>
        </p:nvGrpSpPr>
        <p:grpSpPr>
          <a:xfrm>
            <a:off x="7086085" y="2746970"/>
            <a:ext cx="315757" cy="354670"/>
            <a:chOff x="-8191825" y="3174500"/>
            <a:chExt cx="313500" cy="352100"/>
          </a:xfrm>
        </p:grpSpPr>
        <p:sp>
          <p:nvSpPr>
            <p:cNvPr id="7015" name="Google Shape;7015;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4"/>
          <p:cNvGrpSpPr/>
          <p:nvPr/>
        </p:nvGrpSpPr>
        <p:grpSpPr>
          <a:xfrm>
            <a:off x="4835443" y="1387491"/>
            <a:ext cx="356221" cy="354973"/>
            <a:chOff x="-13947000" y="3212800"/>
            <a:chExt cx="353675" cy="352400"/>
          </a:xfrm>
        </p:grpSpPr>
        <p:sp>
          <p:nvSpPr>
            <p:cNvPr id="7019" name="Google Shape;7019;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1" name="Google Shape;7021;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2" name="Google Shape;7022;p64"/>
          <p:cNvGrpSpPr/>
          <p:nvPr/>
        </p:nvGrpSpPr>
        <p:grpSpPr>
          <a:xfrm>
            <a:off x="5278038" y="1386849"/>
            <a:ext cx="356221" cy="356257"/>
            <a:chOff x="-13512225" y="3211525"/>
            <a:chExt cx="353675" cy="353675"/>
          </a:xfrm>
        </p:grpSpPr>
        <p:sp>
          <p:nvSpPr>
            <p:cNvPr id="7023" name="Google Shape;7023;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4"/>
          <p:cNvGrpSpPr/>
          <p:nvPr/>
        </p:nvGrpSpPr>
        <p:grpSpPr>
          <a:xfrm>
            <a:off x="6168320" y="1387239"/>
            <a:ext cx="356221" cy="355476"/>
            <a:chOff x="-12643475" y="3212300"/>
            <a:chExt cx="353675" cy="352900"/>
          </a:xfrm>
        </p:grpSpPr>
        <p:sp>
          <p:nvSpPr>
            <p:cNvPr id="7029" name="Google Shape;7029;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6168320" y="1839013"/>
            <a:ext cx="356221" cy="333366"/>
            <a:chOff x="-12643475" y="3657325"/>
            <a:chExt cx="353675" cy="330950"/>
          </a:xfrm>
        </p:grpSpPr>
        <p:sp>
          <p:nvSpPr>
            <p:cNvPr id="7039" name="Google Shape;7039;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64"/>
          <p:cNvGrpSpPr/>
          <p:nvPr/>
        </p:nvGrpSpPr>
        <p:grpSpPr>
          <a:xfrm>
            <a:off x="7951322" y="1387642"/>
            <a:ext cx="355416" cy="354670"/>
            <a:chOff x="-10857925" y="3213875"/>
            <a:chExt cx="352875" cy="352100"/>
          </a:xfrm>
        </p:grpSpPr>
        <p:sp>
          <p:nvSpPr>
            <p:cNvPr id="7046" name="Google Shape;7046;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4"/>
          <p:cNvGrpSpPr/>
          <p:nvPr/>
        </p:nvGrpSpPr>
        <p:grpSpPr>
          <a:xfrm>
            <a:off x="6168237" y="2747071"/>
            <a:ext cx="356096" cy="354469"/>
            <a:chOff x="-9089725" y="3180200"/>
            <a:chExt cx="353550" cy="351900"/>
          </a:xfrm>
        </p:grpSpPr>
        <p:sp>
          <p:nvSpPr>
            <p:cNvPr id="7057" name="Google Shape;7057;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4"/>
          <p:cNvGrpSpPr/>
          <p:nvPr/>
        </p:nvGrpSpPr>
        <p:grpSpPr>
          <a:xfrm>
            <a:off x="7060235" y="1826875"/>
            <a:ext cx="358588" cy="357642"/>
            <a:chOff x="7083760" y="1971660"/>
            <a:chExt cx="358588" cy="357642"/>
          </a:xfrm>
        </p:grpSpPr>
        <p:sp>
          <p:nvSpPr>
            <p:cNvPr id="7060" name="Google Shape;7060;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73" name="Google Shape;7073;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7"/>
        <p:cNvGrpSpPr/>
        <p:nvPr/>
      </p:nvGrpSpPr>
      <p:grpSpPr>
        <a:xfrm>
          <a:off x="0" y="0"/>
          <a:ext cx="0" cy="0"/>
          <a:chOff x="0" y="0"/>
          <a:chExt cx="0" cy="0"/>
        </a:xfrm>
      </p:grpSpPr>
      <p:sp>
        <p:nvSpPr>
          <p:cNvPr id="7078" name="Google Shape;7078;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9" name="Google Shape;7079;p65"/>
          <p:cNvGrpSpPr/>
          <p:nvPr/>
        </p:nvGrpSpPr>
        <p:grpSpPr>
          <a:xfrm>
            <a:off x="719610" y="2243507"/>
            <a:ext cx="452798" cy="449473"/>
            <a:chOff x="-21322300" y="3693325"/>
            <a:chExt cx="306400" cy="304150"/>
          </a:xfrm>
        </p:grpSpPr>
        <p:sp>
          <p:nvSpPr>
            <p:cNvPr id="7080" name="Google Shape;7080;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5"/>
          <p:cNvGrpSpPr/>
          <p:nvPr/>
        </p:nvGrpSpPr>
        <p:grpSpPr>
          <a:xfrm>
            <a:off x="719019" y="2810244"/>
            <a:ext cx="453980" cy="422540"/>
            <a:chOff x="-21322300" y="4077125"/>
            <a:chExt cx="307200" cy="285925"/>
          </a:xfrm>
        </p:grpSpPr>
        <p:sp>
          <p:nvSpPr>
            <p:cNvPr id="7085" name="Google Shape;7085;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65"/>
          <p:cNvGrpSpPr/>
          <p:nvPr/>
        </p:nvGrpSpPr>
        <p:grpSpPr>
          <a:xfrm>
            <a:off x="3496195" y="1689128"/>
            <a:ext cx="451653" cy="450212"/>
            <a:chOff x="-19394200" y="3333800"/>
            <a:chExt cx="305625" cy="304650"/>
          </a:xfrm>
        </p:grpSpPr>
        <p:sp>
          <p:nvSpPr>
            <p:cNvPr id="7098" name="Google Shape;7098;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5"/>
          <p:cNvGrpSpPr/>
          <p:nvPr/>
        </p:nvGrpSpPr>
        <p:grpSpPr>
          <a:xfrm>
            <a:off x="3495032" y="2243580"/>
            <a:ext cx="453980" cy="449325"/>
            <a:chOff x="-19396575" y="3708500"/>
            <a:chExt cx="307200" cy="304050"/>
          </a:xfrm>
        </p:grpSpPr>
        <p:sp>
          <p:nvSpPr>
            <p:cNvPr id="7108" name="Google Shape;7108;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65"/>
          <p:cNvGrpSpPr/>
          <p:nvPr/>
        </p:nvGrpSpPr>
        <p:grpSpPr>
          <a:xfrm>
            <a:off x="3489212" y="2796461"/>
            <a:ext cx="465618" cy="450101"/>
            <a:chOff x="-19394200" y="4084200"/>
            <a:chExt cx="315075" cy="304575"/>
          </a:xfrm>
        </p:grpSpPr>
        <p:sp>
          <p:nvSpPr>
            <p:cNvPr id="7112" name="Google Shape;7112;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5"/>
          <p:cNvGrpSpPr/>
          <p:nvPr/>
        </p:nvGrpSpPr>
        <p:grpSpPr>
          <a:xfrm>
            <a:off x="6294923" y="1689001"/>
            <a:ext cx="400447" cy="450470"/>
            <a:chOff x="-17526750" y="3309200"/>
            <a:chExt cx="270975" cy="304825"/>
          </a:xfrm>
        </p:grpSpPr>
        <p:sp>
          <p:nvSpPr>
            <p:cNvPr id="7119" name="Google Shape;7119;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5"/>
          <p:cNvGrpSpPr/>
          <p:nvPr/>
        </p:nvGrpSpPr>
        <p:grpSpPr>
          <a:xfrm>
            <a:off x="6271075" y="2244173"/>
            <a:ext cx="448143" cy="448143"/>
            <a:chOff x="-17542500" y="3684100"/>
            <a:chExt cx="303250" cy="303250"/>
          </a:xfrm>
        </p:grpSpPr>
        <p:sp>
          <p:nvSpPr>
            <p:cNvPr id="7125" name="Google Shape;7125;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5"/>
          <p:cNvGrpSpPr/>
          <p:nvPr/>
        </p:nvGrpSpPr>
        <p:grpSpPr>
          <a:xfrm>
            <a:off x="6270484" y="2810817"/>
            <a:ext cx="449325" cy="421395"/>
            <a:chOff x="-17542500" y="4068450"/>
            <a:chExt cx="304050" cy="285150"/>
          </a:xfrm>
        </p:grpSpPr>
        <p:sp>
          <p:nvSpPr>
            <p:cNvPr id="7133" name="Google Shape;7133;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65"/>
          <p:cNvGrpSpPr/>
          <p:nvPr/>
        </p:nvGrpSpPr>
        <p:grpSpPr>
          <a:xfrm>
            <a:off x="3500906" y="3342211"/>
            <a:ext cx="343404" cy="449325"/>
            <a:chOff x="-15652200" y="3335975"/>
            <a:chExt cx="232375" cy="304050"/>
          </a:xfrm>
        </p:grpSpPr>
        <p:sp>
          <p:nvSpPr>
            <p:cNvPr id="7140" name="Google Shape;7140;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5"/>
          <p:cNvGrpSpPr/>
          <p:nvPr/>
        </p:nvGrpSpPr>
        <p:grpSpPr>
          <a:xfrm>
            <a:off x="1274819" y="2243729"/>
            <a:ext cx="449325" cy="449030"/>
            <a:chOff x="-20945825" y="3692175"/>
            <a:chExt cx="304050" cy="303850"/>
          </a:xfrm>
        </p:grpSpPr>
        <p:sp>
          <p:nvSpPr>
            <p:cNvPr id="7150" name="Google Shape;7150;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5"/>
          <p:cNvGrpSpPr/>
          <p:nvPr/>
        </p:nvGrpSpPr>
        <p:grpSpPr>
          <a:xfrm>
            <a:off x="4081644" y="1689848"/>
            <a:ext cx="372516" cy="448771"/>
            <a:chOff x="-18994100" y="3334775"/>
            <a:chExt cx="252075" cy="303675"/>
          </a:xfrm>
        </p:grpSpPr>
        <p:sp>
          <p:nvSpPr>
            <p:cNvPr id="7155" name="Google Shape;7155;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65"/>
          <p:cNvGrpSpPr/>
          <p:nvPr/>
        </p:nvGrpSpPr>
        <p:grpSpPr>
          <a:xfrm>
            <a:off x="4096200" y="2244743"/>
            <a:ext cx="343404" cy="446998"/>
            <a:chOff x="-18983850" y="3710075"/>
            <a:chExt cx="232375" cy="302475"/>
          </a:xfrm>
        </p:grpSpPr>
        <p:sp>
          <p:nvSpPr>
            <p:cNvPr id="7160" name="Google Shape;7160;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5"/>
          <p:cNvGrpSpPr/>
          <p:nvPr/>
        </p:nvGrpSpPr>
        <p:grpSpPr>
          <a:xfrm>
            <a:off x="1274247" y="1689573"/>
            <a:ext cx="450470" cy="449325"/>
            <a:chOff x="-20946600" y="3317850"/>
            <a:chExt cx="304825" cy="304050"/>
          </a:xfrm>
        </p:grpSpPr>
        <p:sp>
          <p:nvSpPr>
            <p:cNvPr id="7165" name="Google Shape;7165;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5"/>
          <p:cNvGrpSpPr/>
          <p:nvPr/>
        </p:nvGrpSpPr>
        <p:grpSpPr>
          <a:xfrm>
            <a:off x="1300422" y="2797442"/>
            <a:ext cx="398119" cy="448143"/>
            <a:chOff x="-20930075" y="4066100"/>
            <a:chExt cx="269400" cy="303250"/>
          </a:xfrm>
        </p:grpSpPr>
        <p:sp>
          <p:nvSpPr>
            <p:cNvPr id="7169" name="Google Shape;7169;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5"/>
          <p:cNvGrpSpPr/>
          <p:nvPr/>
        </p:nvGrpSpPr>
        <p:grpSpPr>
          <a:xfrm>
            <a:off x="4042667" y="2797422"/>
            <a:ext cx="450470" cy="448180"/>
            <a:chOff x="-19020075" y="4084200"/>
            <a:chExt cx="304825" cy="303275"/>
          </a:xfrm>
        </p:grpSpPr>
        <p:sp>
          <p:nvSpPr>
            <p:cNvPr id="7172" name="Google Shape;7172;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5"/>
          <p:cNvGrpSpPr/>
          <p:nvPr/>
        </p:nvGrpSpPr>
        <p:grpSpPr>
          <a:xfrm>
            <a:off x="6859931" y="1689001"/>
            <a:ext cx="396937" cy="450470"/>
            <a:chOff x="-17149475" y="3309200"/>
            <a:chExt cx="268600" cy="304825"/>
          </a:xfrm>
        </p:grpSpPr>
        <p:sp>
          <p:nvSpPr>
            <p:cNvPr id="7182" name="Google Shape;7182;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5"/>
          <p:cNvGrpSpPr/>
          <p:nvPr/>
        </p:nvGrpSpPr>
        <p:grpSpPr>
          <a:xfrm>
            <a:off x="6833737" y="2258120"/>
            <a:ext cx="449325" cy="420249"/>
            <a:chOff x="-17168375" y="3692750"/>
            <a:chExt cx="304050" cy="284375"/>
          </a:xfrm>
        </p:grpSpPr>
        <p:sp>
          <p:nvSpPr>
            <p:cNvPr id="7185" name="Google Shape;7185;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5"/>
          <p:cNvGrpSpPr/>
          <p:nvPr/>
        </p:nvGrpSpPr>
        <p:grpSpPr>
          <a:xfrm>
            <a:off x="6830246" y="2796852"/>
            <a:ext cx="456308" cy="449325"/>
            <a:chOff x="-17170750" y="4058800"/>
            <a:chExt cx="308775" cy="304050"/>
          </a:xfrm>
        </p:grpSpPr>
        <p:sp>
          <p:nvSpPr>
            <p:cNvPr id="7193" name="Google Shape;7193;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65"/>
          <p:cNvGrpSpPr/>
          <p:nvPr/>
        </p:nvGrpSpPr>
        <p:grpSpPr>
          <a:xfrm>
            <a:off x="5692143" y="3343358"/>
            <a:ext cx="450470" cy="446998"/>
            <a:chOff x="-15688425" y="3707725"/>
            <a:chExt cx="304825" cy="302475"/>
          </a:xfrm>
        </p:grpSpPr>
        <p:sp>
          <p:nvSpPr>
            <p:cNvPr id="7211" name="Google Shape;7211;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5"/>
          <p:cNvGrpSpPr/>
          <p:nvPr/>
        </p:nvGrpSpPr>
        <p:grpSpPr>
          <a:xfrm>
            <a:off x="1836300" y="1690441"/>
            <a:ext cx="451653" cy="447589"/>
            <a:chOff x="-20572500" y="3319025"/>
            <a:chExt cx="305625" cy="302875"/>
          </a:xfrm>
        </p:grpSpPr>
        <p:sp>
          <p:nvSpPr>
            <p:cNvPr id="7218" name="Google Shape;7218;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5"/>
          <p:cNvGrpSpPr/>
          <p:nvPr/>
        </p:nvGrpSpPr>
        <p:grpSpPr>
          <a:xfrm>
            <a:off x="1837463" y="2305410"/>
            <a:ext cx="449325" cy="325670"/>
            <a:chOff x="-20571700" y="3722875"/>
            <a:chExt cx="304050" cy="220375"/>
          </a:xfrm>
        </p:grpSpPr>
        <p:sp>
          <p:nvSpPr>
            <p:cNvPr id="7221" name="Google Shape;7221;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5"/>
          <p:cNvGrpSpPr/>
          <p:nvPr/>
        </p:nvGrpSpPr>
        <p:grpSpPr>
          <a:xfrm>
            <a:off x="1836891" y="2796278"/>
            <a:ext cx="450470" cy="450470"/>
            <a:chOff x="-20571700" y="4066875"/>
            <a:chExt cx="304825" cy="304825"/>
          </a:xfrm>
        </p:grpSpPr>
        <p:sp>
          <p:nvSpPr>
            <p:cNvPr id="7229" name="Google Shape;7229;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5"/>
          <p:cNvGrpSpPr/>
          <p:nvPr/>
        </p:nvGrpSpPr>
        <p:grpSpPr>
          <a:xfrm>
            <a:off x="4603593" y="1688259"/>
            <a:ext cx="453980" cy="451948"/>
            <a:chOff x="-18645175" y="3334200"/>
            <a:chExt cx="307200" cy="305825"/>
          </a:xfrm>
        </p:grpSpPr>
        <p:sp>
          <p:nvSpPr>
            <p:cNvPr id="7236" name="Google Shape;7236;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5"/>
          <p:cNvGrpSpPr/>
          <p:nvPr/>
        </p:nvGrpSpPr>
        <p:grpSpPr>
          <a:xfrm>
            <a:off x="4604184" y="2242989"/>
            <a:ext cx="452798" cy="450507"/>
            <a:chOff x="-18645175" y="3708500"/>
            <a:chExt cx="306400" cy="304850"/>
          </a:xfrm>
        </p:grpSpPr>
        <p:sp>
          <p:nvSpPr>
            <p:cNvPr id="7242" name="Google Shape;7242;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5"/>
          <p:cNvGrpSpPr/>
          <p:nvPr/>
        </p:nvGrpSpPr>
        <p:grpSpPr>
          <a:xfrm>
            <a:off x="4601857" y="2795630"/>
            <a:ext cx="457453" cy="451763"/>
            <a:chOff x="-18647525" y="4082625"/>
            <a:chExt cx="309550" cy="305700"/>
          </a:xfrm>
        </p:grpSpPr>
        <p:sp>
          <p:nvSpPr>
            <p:cNvPr id="7250" name="Google Shape;7250;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5"/>
          <p:cNvGrpSpPr/>
          <p:nvPr/>
        </p:nvGrpSpPr>
        <p:grpSpPr>
          <a:xfrm>
            <a:off x="7412241" y="1689592"/>
            <a:ext cx="395755" cy="449288"/>
            <a:chOff x="-16775350" y="3309200"/>
            <a:chExt cx="267800" cy="304025"/>
          </a:xfrm>
        </p:grpSpPr>
        <p:sp>
          <p:nvSpPr>
            <p:cNvPr id="7255" name="Google Shape;7255;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65"/>
          <p:cNvGrpSpPr/>
          <p:nvPr/>
        </p:nvGrpSpPr>
        <p:grpSpPr>
          <a:xfrm>
            <a:off x="7412241" y="2241827"/>
            <a:ext cx="395755" cy="452835"/>
            <a:chOff x="-16775350" y="3683300"/>
            <a:chExt cx="267800" cy="306425"/>
          </a:xfrm>
        </p:grpSpPr>
        <p:sp>
          <p:nvSpPr>
            <p:cNvPr id="7259" name="Google Shape;7259;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5"/>
          <p:cNvGrpSpPr/>
          <p:nvPr/>
        </p:nvGrpSpPr>
        <p:grpSpPr>
          <a:xfrm>
            <a:off x="7384292" y="2796870"/>
            <a:ext cx="451653" cy="449288"/>
            <a:chOff x="-16794250" y="4058225"/>
            <a:chExt cx="305625" cy="304025"/>
          </a:xfrm>
        </p:grpSpPr>
        <p:sp>
          <p:nvSpPr>
            <p:cNvPr id="7263" name="Google Shape;7263;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5"/>
          <p:cNvGrpSpPr/>
          <p:nvPr/>
        </p:nvGrpSpPr>
        <p:grpSpPr>
          <a:xfrm>
            <a:off x="2385709" y="1689573"/>
            <a:ext cx="457453" cy="449325"/>
            <a:chOff x="-20199150" y="3317850"/>
            <a:chExt cx="309550" cy="304050"/>
          </a:xfrm>
        </p:grpSpPr>
        <p:sp>
          <p:nvSpPr>
            <p:cNvPr id="7274" name="Google Shape;7274;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5"/>
          <p:cNvGrpSpPr/>
          <p:nvPr/>
        </p:nvGrpSpPr>
        <p:grpSpPr>
          <a:xfrm>
            <a:off x="2388036" y="2242861"/>
            <a:ext cx="452798" cy="450766"/>
            <a:chOff x="-20199150" y="3693150"/>
            <a:chExt cx="306400" cy="305025"/>
          </a:xfrm>
        </p:grpSpPr>
        <p:sp>
          <p:nvSpPr>
            <p:cNvPr id="7282" name="Google Shape;7282;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65"/>
          <p:cNvGrpSpPr/>
          <p:nvPr/>
        </p:nvGrpSpPr>
        <p:grpSpPr>
          <a:xfrm>
            <a:off x="2388609" y="2795687"/>
            <a:ext cx="451653" cy="451653"/>
            <a:chOff x="-20197575" y="4066875"/>
            <a:chExt cx="305625" cy="305625"/>
          </a:xfrm>
        </p:grpSpPr>
        <p:sp>
          <p:nvSpPr>
            <p:cNvPr id="7289" name="Google Shape;7289;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5"/>
          <p:cNvGrpSpPr/>
          <p:nvPr/>
        </p:nvGrpSpPr>
        <p:grpSpPr>
          <a:xfrm>
            <a:off x="5170827" y="1687520"/>
            <a:ext cx="449325" cy="453426"/>
            <a:chOff x="-18271050" y="3333200"/>
            <a:chExt cx="304050" cy="306825"/>
          </a:xfrm>
        </p:grpSpPr>
        <p:sp>
          <p:nvSpPr>
            <p:cNvPr id="7298" name="Google Shape;7298;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5"/>
          <p:cNvGrpSpPr/>
          <p:nvPr/>
        </p:nvGrpSpPr>
        <p:grpSpPr>
          <a:xfrm>
            <a:off x="5171399" y="2244171"/>
            <a:ext cx="448180" cy="448143"/>
            <a:chOff x="-18270275" y="3710875"/>
            <a:chExt cx="303275" cy="303250"/>
          </a:xfrm>
        </p:grpSpPr>
        <p:sp>
          <p:nvSpPr>
            <p:cNvPr id="7304" name="Google Shape;7304;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5"/>
          <p:cNvGrpSpPr/>
          <p:nvPr/>
        </p:nvGrpSpPr>
        <p:grpSpPr>
          <a:xfrm>
            <a:off x="5224951" y="2797422"/>
            <a:ext cx="341076" cy="448180"/>
            <a:chOff x="-18234025" y="4084200"/>
            <a:chExt cx="230800" cy="303275"/>
          </a:xfrm>
        </p:grpSpPr>
        <p:sp>
          <p:nvSpPr>
            <p:cNvPr id="7311" name="Google Shape;7311;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5"/>
          <p:cNvGrpSpPr/>
          <p:nvPr/>
        </p:nvGrpSpPr>
        <p:grpSpPr>
          <a:xfrm>
            <a:off x="2337506" y="3341641"/>
            <a:ext cx="449325" cy="450470"/>
            <a:chOff x="-16419350" y="3308400"/>
            <a:chExt cx="304050" cy="304825"/>
          </a:xfrm>
        </p:grpSpPr>
        <p:sp>
          <p:nvSpPr>
            <p:cNvPr id="7315" name="Google Shape;7315;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5"/>
          <p:cNvGrpSpPr/>
          <p:nvPr/>
        </p:nvGrpSpPr>
        <p:grpSpPr>
          <a:xfrm>
            <a:off x="4609062" y="3340423"/>
            <a:ext cx="395755" cy="452872"/>
            <a:chOff x="-16401225" y="3683275"/>
            <a:chExt cx="267800" cy="306450"/>
          </a:xfrm>
        </p:grpSpPr>
        <p:sp>
          <p:nvSpPr>
            <p:cNvPr id="7323" name="Google Shape;7323;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5"/>
          <p:cNvGrpSpPr/>
          <p:nvPr/>
        </p:nvGrpSpPr>
        <p:grpSpPr>
          <a:xfrm>
            <a:off x="7974511" y="2797062"/>
            <a:ext cx="450470" cy="448180"/>
            <a:chOff x="-16419350" y="4058200"/>
            <a:chExt cx="304825" cy="303275"/>
          </a:xfrm>
        </p:grpSpPr>
        <p:sp>
          <p:nvSpPr>
            <p:cNvPr id="7331" name="Google Shape;7331;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5"/>
          <p:cNvGrpSpPr/>
          <p:nvPr/>
        </p:nvGrpSpPr>
        <p:grpSpPr>
          <a:xfrm>
            <a:off x="4001398" y="3343080"/>
            <a:ext cx="450507" cy="447589"/>
            <a:chOff x="-15296200" y="3326900"/>
            <a:chExt cx="304850" cy="302875"/>
          </a:xfrm>
        </p:grpSpPr>
        <p:sp>
          <p:nvSpPr>
            <p:cNvPr id="7339" name="Google Shape;7339;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5"/>
          <p:cNvGrpSpPr/>
          <p:nvPr/>
        </p:nvGrpSpPr>
        <p:grpSpPr>
          <a:xfrm>
            <a:off x="2917051" y="1706881"/>
            <a:ext cx="486566" cy="414708"/>
            <a:chOff x="-19835275" y="3330250"/>
            <a:chExt cx="329250" cy="280625"/>
          </a:xfrm>
        </p:grpSpPr>
        <p:sp>
          <p:nvSpPr>
            <p:cNvPr id="7345" name="Google Shape;7345;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5"/>
          <p:cNvGrpSpPr/>
          <p:nvPr/>
        </p:nvGrpSpPr>
        <p:grpSpPr>
          <a:xfrm>
            <a:off x="2935080" y="2243470"/>
            <a:ext cx="450507" cy="449547"/>
            <a:chOff x="-19822675" y="3692750"/>
            <a:chExt cx="304850" cy="304200"/>
          </a:xfrm>
        </p:grpSpPr>
        <p:sp>
          <p:nvSpPr>
            <p:cNvPr id="7349" name="Google Shape;7349;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5"/>
          <p:cNvGrpSpPr/>
          <p:nvPr/>
        </p:nvGrpSpPr>
        <p:grpSpPr>
          <a:xfrm>
            <a:off x="2935672" y="2796278"/>
            <a:ext cx="449325" cy="450470"/>
            <a:chOff x="-19822675" y="4066875"/>
            <a:chExt cx="304050" cy="304825"/>
          </a:xfrm>
        </p:grpSpPr>
        <p:sp>
          <p:nvSpPr>
            <p:cNvPr id="7355" name="Google Shape;7355;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65"/>
          <p:cNvGrpSpPr/>
          <p:nvPr/>
        </p:nvGrpSpPr>
        <p:grpSpPr>
          <a:xfrm>
            <a:off x="5744740" y="1689571"/>
            <a:ext cx="399302" cy="449325"/>
            <a:chOff x="-17878825" y="3334400"/>
            <a:chExt cx="270200" cy="304050"/>
          </a:xfrm>
        </p:grpSpPr>
        <p:sp>
          <p:nvSpPr>
            <p:cNvPr id="7362" name="Google Shape;7362;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5"/>
          <p:cNvGrpSpPr/>
          <p:nvPr/>
        </p:nvGrpSpPr>
        <p:grpSpPr>
          <a:xfrm>
            <a:off x="5718565" y="2242416"/>
            <a:ext cx="451653" cy="451653"/>
            <a:chOff x="-17896150" y="3709300"/>
            <a:chExt cx="305625" cy="305625"/>
          </a:xfrm>
        </p:grpSpPr>
        <p:sp>
          <p:nvSpPr>
            <p:cNvPr id="7370" name="Google Shape;7370;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5"/>
          <p:cNvGrpSpPr/>
          <p:nvPr/>
        </p:nvGrpSpPr>
        <p:grpSpPr>
          <a:xfrm>
            <a:off x="5746495" y="2795686"/>
            <a:ext cx="395792" cy="451653"/>
            <a:chOff x="-17878025" y="4082625"/>
            <a:chExt cx="267825" cy="305625"/>
          </a:xfrm>
        </p:grpSpPr>
        <p:sp>
          <p:nvSpPr>
            <p:cNvPr id="7375" name="Google Shape;7375;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5"/>
          <p:cNvGrpSpPr/>
          <p:nvPr/>
        </p:nvGrpSpPr>
        <p:grpSpPr>
          <a:xfrm>
            <a:off x="2890388" y="3355015"/>
            <a:ext cx="450507" cy="423722"/>
            <a:chOff x="-16044450" y="3317850"/>
            <a:chExt cx="304850" cy="286725"/>
          </a:xfrm>
        </p:grpSpPr>
        <p:sp>
          <p:nvSpPr>
            <p:cNvPr id="7383" name="Google Shape;7383;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65"/>
          <p:cNvGrpSpPr/>
          <p:nvPr/>
        </p:nvGrpSpPr>
        <p:grpSpPr>
          <a:xfrm>
            <a:off x="8012905" y="2243724"/>
            <a:ext cx="373662" cy="449030"/>
            <a:chOff x="-16018450" y="4058400"/>
            <a:chExt cx="252850" cy="303850"/>
          </a:xfrm>
        </p:grpSpPr>
        <p:sp>
          <p:nvSpPr>
            <p:cNvPr id="7389" name="Google Shape;7389;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8"/>
        <p:cNvGrpSpPr/>
        <p:nvPr/>
      </p:nvGrpSpPr>
      <p:grpSpPr>
        <a:xfrm>
          <a:off x="0" y="0"/>
          <a:ext cx="0" cy="0"/>
          <a:chOff x="0" y="0"/>
          <a:chExt cx="0" cy="0"/>
        </a:xfrm>
      </p:grpSpPr>
      <p:grpSp>
        <p:nvGrpSpPr>
          <p:cNvPr id="7399" name="Google Shape;7399;p66"/>
          <p:cNvGrpSpPr/>
          <p:nvPr/>
        </p:nvGrpSpPr>
        <p:grpSpPr>
          <a:xfrm>
            <a:off x="829817" y="1689241"/>
            <a:ext cx="442337" cy="419623"/>
            <a:chOff x="-6696925" y="3272575"/>
            <a:chExt cx="307200" cy="291425"/>
          </a:xfrm>
        </p:grpSpPr>
        <p:sp>
          <p:nvSpPr>
            <p:cNvPr id="7400" name="Google Shape;7400;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6"/>
          <p:cNvGrpSpPr/>
          <p:nvPr/>
        </p:nvGrpSpPr>
        <p:grpSpPr>
          <a:xfrm>
            <a:off x="829799" y="2204636"/>
            <a:ext cx="442373" cy="420775"/>
            <a:chOff x="-6690625" y="3631325"/>
            <a:chExt cx="307225" cy="292225"/>
          </a:xfrm>
        </p:grpSpPr>
        <p:sp>
          <p:nvSpPr>
            <p:cNvPr id="7403" name="Google Shape;7403;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6"/>
          <p:cNvGrpSpPr/>
          <p:nvPr/>
        </p:nvGrpSpPr>
        <p:grpSpPr>
          <a:xfrm>
            <a:off x="851921" y="2756972"/>
            <a:ext cx="421927" cy="419371"/>
            <a:chOff x="-6689825" y="3992050"/>
            <a:chExt cx="293025" cy="291250"/>
          </a:xfrm>
        </p:grpSpPr>
        <p:sp>
          <p:nvSpPr>
            <p:cNvPr id="7409" name="Google Shape;7409;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1" name="Google Shape;7421;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2" name="Google Shape;7422;p66"/>
          <p:cNvGrpSpPr/>
          <p:nvPr/>
        </p:nvGrpSpPr>
        <p:grpSpPr>
          <a:xfrm>
            <a:off x="3535232" y="2205192"/>
            <a:ext cx="423043" cy="419659"/>
            <a:chOff x="-4837325" y="3612425"/>
            <a:chExt cx="293800" cy="291450"/>
          </a:xfrm>
        </p:grpSpPr>
        <p:sp>
          <p:nvSpPr>
            <p:cNvPr id="7423" name="Google Shape;7423;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6"/>
          <p:cNvGrpSpPr/>
          <p:nvPr/>
        </p:nvGrpSpPr>
        <p:grpSpPr>
          <a:xfrm>
            <a:off x="3548265" y="2756826"/>
            <a:ext cx="420775" cy="419659"/>
            <a:chOff x="-4837325" y="3971575"/>
            <a:chExt cx="292225" cy="291450"/>
          </a:xfrm>
        </p:grpSpPr>
        <p:sp>
          <p:nvSpPr>
            <p:cNvPr id="7427" name="Google Shape;7427;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6"/>
          <p:cNvGrpSpPr/>
          <p:nvPr/>
        </p:nvGrpSpPr>
        <p:grpSpPr>
          <a:xfrm>
            <a:off x="6240279" y="1714185"/>
            <a:ext cx="430998" cy="369730"/>
            <a:chOff x="-3037625" y="3254850"/>
            <a:chExt cx="299325" cy="256775"/>
          </a:xfrm>
        </p:grpSpPr>
        <p:sp>
          <p:nvSpPr>
            <p:cNvPr id="7434" name="Google Shape;7434;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6"/>
          <p:cNvGrpSpPr/>
          <p:nvPr/>
        </p:nvGrpSpPr>
        <p:grpSpPr>
          <a:xfrm>
            <a:off x="6244239" y="2204615"/>
            <a:ext cx="423079" cy="420811"/>
            <a:chOff x="-3031325" y="3597450"/>
            <a:chExt cx="293825" cy="292250"/>
          </a:xfrm>
        </p:grpSpPr>
        <p:sp>
          <p:nvSpPr>
            <p:cNvPr id="7439" name="Google Shape;7439;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6"/>
          <p:cNvGrpSpPr/>
          <p:nvPr/>
        </p:nvGrpSpPr>
        <p:grpSpPr>
          <a:xfrm>
            <a:off x="6256714" y="2781214"/>
            <a:ext cx="421927" cy="370882"/>
            <a:chOff x="-3030525" y="3973150"/>
            <a:chExt cx="293025" cy="257575"/>
          </a:xfrm>
        </p:grpSpPr>
        <p:sp>
          <p:nvSpPr>
            <p:cNvPr id="7444" name="Google Shape;7444;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66"/>
          <p:cNvGrpSpPr/>
          <p:nvPr/>
        </p:nvGrpSpPr>
        <p:grpSpPr>
          <a:xfrm>
            <a:off x="1358307" y="3369426"/>
            <a:ext cx="421927" cy="297195"/>
            <a:chOff x="-1199300" y="3279250"/>
            <a:chExt cx="293025" cy="206400"/>
          </a:xfrm>
        </p:grpSpPr>
        <p:sp>
          <p:nvSpPr>
            <p:cNvPr id="7447" name="Google Shape;7447;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6"/>
          <p:cNvGrpSpPr/>
          <p:nvPr/>
        </p:nvGrpSpPr>
        <p:grpSpPr>
          <a:xfrm>
            <a:off x="1365393" y="1688773"/>
            <a:ext cx="444605" cy="420559"/>
            <a:chOff x="-6338550" y="3272950"/>
            <a:chExt cx="308775" cy="292075"/>
          </a:xfrm>
        </p:grpSpPr>
        <p:sp>
          <p:nvSpPr>
            <p:cNvPr id="7452" name="Google Shape;7452;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6"/>
          <p:cNvGrpSpPr/>
          <p:nvPr/>
        </p:nvGrpSpPr>
        <p:grpSpPr>
          <a:xfrm>
            <a:off x="1376732" y="2205194"/>
            <a:ext cx="421927" cy="419659"/>
            <a:chOff x="-6329100" y="3632100"/>
            <a:chExt cx="293025" cy="291450"/>
          </a:xfrm>
        </p:grpSpPr>
        <p:sp>
          <p:nvSpPr>
            <p:cNvPr id="7456" name="Google Shape;7456;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6"/>
          <p:cNvGrpSpPr/>
          <p:nvPr/>
        </p:nvGrpSpPr>
        <p:grpSpPr>
          <a:xfrm>
            <a:off x="1389783" y="2756828"/>
            <a:ext cx="419623" cy="419659"/>
            <a:chOff x="-6329875" y="3992050"/>
            <a:chExt cx="291425" cy="291450"/>
          </a:xfrm>
        </p:grpSpPr>
        <p:sp>
          <p:nvSpPr>
            <p:cNvPr id="7460" name="Google Shape;7460;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66"/>
          <p:cNvGrpSpPr/>
          <p:nvPr/>
        </p:nvGrpSpPr>
        <p:grpSpPr>
          <a:xfrm>
            <a:off x="4075920" y="1687530"/>
            <a:ext cx="423079" cy="423043"/>
            <a:chOff x="-4478975" y="3251700"/>
            <a:chExt cx="293825" cy="293800"/>
          </a:xfrm>
        </p:grpSpPr>
        <p:sp>
          <p:nvSpPr>
            <p:cNvPr id="7465" name="Google Shape;7465;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6"/>
          <p:cNvGrpSpPr/>
          <p:nvPr/>
        </p:nvGrpSpPr>
        <p:grpSpPr>
          <a:xfrm>
            <a:off x="4075920" y="2205192"/>
            <a:ext cx="423079" cy="419659"/>
            <a:chOff x="-4475825" y="3612425"/>
            <a:chExt cx="293825" cy="291450"/>
          </a:xfrm>
        </p:grpSpPr>
        <p:sp>
          <p:nvSpPr>
            <p:cNvPr id="7469" name="Google Shape;7469;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66"/>
          <p:cNvGrpSpPr/>
          <p:nvPr/>
        </p:nvGrpSpPr>
        <p:grpSpPr>
          <a:xfrm>
            <a:off x="4084992" y="2756844"/>
            <a:ext cx="428730" cy="419623"/>
            <a:chOff x="-4480550" y="3970800"/>
            <a:chExt cx="297750" cy="291425"/>
          </a:xfrm>
        </p:grpSpPr>
        <p:sp>
          <p:nvSpPr>
            <p:cNvPr id="7473" name="Google Shape;7473;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66"/>
          <p:cNvGrpSpPr/>
          <p:nvPr/>
        </p:nvGrpSpPr>
        <p:grpSpPr>
          <a:xfrm>
            <a:off x="6788826" y="1689221"/>
            <a:ext cx="415123" cy="419659"/>
            <a:chOff x="-2668225" y="3239075"/>
            <a:chExt cx="288300" cy="291450"/>
          </a:xfrm>
        </p:grpSpPr>
        <p:sp>
          <p:nvSpPr>
            <p:cNvPr id="7476" name="Google Shape;7476;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66"/>
          <p:cNvGrpSpPr/>
          <p:nvPr/>
        </p:nvGrpSpPr>
        <p:grpSpPr>
          <a:xfrm>
            <a:off x="6785982" y="2205191"/>
            <a:ext cx="420811" cy="419659"/>
            <a:chOff x="-2671375" y="3597450"/>
            <a:chExt cx="292250" cy="291450"/>
          </a:xfrm>
        </p:grpSpPr>
        <p:sp>
          <p:nvSpPr>
            <p:cNvPr id="7482" name="Google Shape;7482;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6"/>
          <p:cNvGrpSpPr/>
          <p:nvPr/>
        </p:nvGrpSpPr>
        <p:grpSpPr>
          <a:xfrm>
            <a:off x="6796765" y="2755691"/>
            <a:ext cx="423043" cy="421927"/>
            <a:chOff x="-2670575" y="3956600"/>
            <a:chExt cx="293800" cy="293025"/>
          </a:xfrm>
        </p:grpSpPr>
        <p:sp>
          <p:nvSpPr>
            <p:cNvPr id="7485" name="Google Shape;7485;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66"/>
          <p:cNvGrpSpPr/>
          <p:nvPr/>
        </p:nvGrpSpPr>
        <p:grpSpPr>
          <a:xfrm>
            <a:off x="3054285" y="3311947"/>
            <a:ext cx="426462" cy="418363"/>
            <a:chOff x="-1183550" y="3586525"/>
            <a:chExt cx="296175" cy="290550"/>
          </a:xfrm>
        </p:grpSpPr>
        <p:sp>
          <p:nvSpPr>
            <p:cNvPr id="7490" name="Google Shape;7490;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66"/>
          <p:cNvGrpSpPr/>
          <p:nvPr/>
        </p:nvGrpSpPr>
        <p:grpSpPr>
          <a:xfrm>
            <a:off x="1917896" y="1689799"/>
            <a:ext cx="420811" cy="418507"/>
            <a:chOff x="-5971525" y="3273750"/>
            <a:chExt cx="292250" cy="290650"/>
          </a:xfrm>
        </p:grpSpPr>
        <p:sp>
          <p:nvSpPr>
            <p:cNvPr id="7500" name="Google Shape;7500;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6"/>
          <p:cNvGrpSpPr/>
          <p:nvPr/>
        </p:nvGrpSpPr>
        <p:grpSpPr>
          <a:xfrm>
            <a:off x="1912226" y="2203826"/>
            <a:ext cx="432150" cy="422395"/>
            <a:chOff x="-5974675" y="3632100"/>
            <a:chExt cx="300125" cy="293350"/>
          </a:xfrm>
        </p:grpSpPr>
        <p:sp>
          <p:nvSpPr>
            <p:cNvPr id="7503" name="Google Shape;7503;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66"/>
          <p:cNvGrpSpPr/>
          <p:nvPr/>
        </p:nvGrpSpPr>
        <p:grpSpPr>
          <a:xfrm>
            <a:off x="1942267" y="2755694"/>
            <a:ext cx="395865" cy="421927"/>
            <a:chOff x="-5971525" y="3990475"/>
            <a:chExt cx="274925" cy="293025"/>
          </a:xfrm>
        </p:grpSpPr>
        <p:sp>
          <p:nvSpPr>
            <p:cNvPr id="7507" name="Google Shape;7507;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6"/>
          <p:cNvGrpSpPr/>
          <p:nvPr/>
        </p:nvGrpSpPr>
        <p:grpSpPr>
          <a:xfrm>
            <a:off x="4615473" y="1689798"/>
            <a:ext cx="420775" cy="418507"/>
            <a:chOff x="-4118225" y="3253275"/>
            <a:chExt cx="292225" cy="290650"/>
          </a:xfrm>
        </p:grpSpPr>
        <p:sp>
          <p:nvSpPr>
            <p:cNvPr id="7512" name="Google Shape;7512;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6"/>
          <p:cNvGrpSpPr/>
          <p:nvPr/>
        </p:nvGrpSpPr>
        <p:grpSpPr>
          <a:xfrm>
            <a:off x="4665924" y="2204922"/>
            <a:ext cx="319874" cy="420199"/>
            <a:chOff x="-4082800" y="3612425"/>
            <a:chExt cx="222150" cy="291825"/>
          </a:xfrm>
        </p:grpSpPr>
        <p:sp>
          <p:nvSpPr>
            <p:cNvPr id="7515" name="Google Shape;7515;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66"/>
          <p:cNvGrpSpPr/>
          <p:nvPr/>
        </p:nvGrpSpPr>
        <p:grpSpPr>
          <a:xfrm>
            <a:off x="4627372" y="2769876"/>
            <a:ext cx="420775" cy="393561"/>
            <a:chOff x="-4118225" y="3990475"/>
            <a:chExt cx="292225" cy="273325"/>
          </a:xfrm>
        </p:grpSpPr>
        <p:sp>
          <p:nvSpPr>
            <p:cNvPr id="7519" name="Google Shape;7519;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66"/>
          <p:cNvGrpSpPr/>
          <p:nvPr/>
        </p:nvGrpSpPr>
        <p:grpSpPr>
          <a:xfrm>
            <a:off x="7338026" y="1688087"/>
            <a:ext cx="394713" cy="421927"/>
            <a:chOff x="-2312225" y="3238300"/>
            <a:chExt cx="274125" cy="293025"/>
          </a:xfrm>
        </p:grpSpPr>
        <p:sp>
          <p:nvSpPr>
            <p:cNvPr id="7524" name="Google Shape;7524;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6"/>
          <p:cNvGrpSpPr/>
          <p:nvPr/>
        </p:nvGrpSpPr>
        <p:grpSpPr>
          <a:xfrm>
            <a:off x="7335742" y="2756825"/>
            <a:ext cx="423079" cy="419659"/>
            <a:chOff x="-2310650" y="3958175"/>
            <a:chExt cx="293825" cy="291450"/>
          </a:xfrm>
        </p:grpSpPr>
        <p:sp>
          <p:nvSpPr>
            <p:cNvPr id="7527" name="Google Shape;7527;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6"/>
          <p:cNvGrpSpPr/>
          <p:nvPr/>
        </p:nvGrpSpPr>
        <p:grpSpPr>
          <a:xfrm>
            <a:off x="4702603" y="3308459"/>
            <a:ext cx="424159" cy="419659"/>
            <a:chOff x="-1182750" y="3962900"/>
            <a:chExt cx="294575" cy="291450"/>
          </a:xfrm>
        </p:grpSpPr>
        <p:sp>
          <p:nvSpPr>
            <p:cNvPr id="7530" name="Google Shape;7530;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2455739" y="1689223"/>
            <a:ext cx="424195" cy="419659"/>
            <a:chOff x="-5611575" y="3272950"/>
            <a:chExt cx="294600" cy="291450"/>
          </a:xfrm>
        </p:grpSpPr>
        <p:sp>
          <p:nvSpPr>
            <p:cNvPr id="7538" name="Google Shape;7538;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6"/>
          <p:cNvGrpSpPr/>
          <p:nvPr/>
        </p:nvGrpSpPr>
        <p:grpSpPr>
          <a:xfrm>
            <a:off x="2455739" y="2205770"/>
            <a:ext cx="424195" cy="418507"/>
            <a:chOff x="-5613150" y="3632900"/>
            <a:chExt cx="294600" cy="290650"/>
          </a:xfrm>
        </p:grpSpPr>
        <p:sp>
          <p:nvSpPr>
            <p:cNvPr id="7544" name="Google Shape;7544;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6"/>
          <p:cNvGrpSpPr/>
          <p:nvPr/>
        </p:nvGrpSpPr>
        <p:grpSpPr>
          <a:xfrm>
            <a:off x="7324977" y="2153586"/>
            <a:ext cx="420811" cy="522864"/>
            <a:chOff x="-2310650" y="3525775"/>
            <a:chExt cx="292250" cy="363125"/>
          </a:xfrm>
        </p:grpSpPr>
        <p:sp>
          <p:nvSpPr>
            <p:cNvPr id="7547" name="Google Shape;7547;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6"/>
          <p:cNvGrpSpPr/>
          <p:nvPr/>
        </p:nvGrpSpPr>
        <p:grpSpPr>
          <a:xfrm>
            <a:off x="2467638" y="2756270"/>
            <a:ext cx="424195" cy="420775"/>
            <a:chOff x="-5613150" y="3991275"/>
            <a:chExt cx="294600" cy="292225"/>
          </a:xfrm>
        </p:grpSpPr>
        <p:sp>
          <p:nvSpPr>
            <p:cNvPr id="7552" name="Google Shape;7552;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6"/>
          <p:cNvGrpSpPr/>
          <p:nvPr/>
        </p:nvGrpSpPr>
        <p:grpSpPr>
          <a:xfrm>
            <a:off x="5139126" y="1689438"/>
            <a:ext cx="434634" cy="419227"/>
            <a:chOff x="-3768700" y="3253275"/>
            <a:chExt cx="301850" cy="291150"/>
          </a:xfrm>
        </p:grpSpPr>
        <p:sp>
          <p:nvSpPr>
            <p:cNvPr id="7562" name="Google Shape;7562;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6"/>
          <p:cNvGrpSpPr/>
          <p:nvPr/>
        </p:nvGrpSpPr>
        <p:grpSpPr>
          <a:xfrm>
            <a:off x="5143209" y="2217090"/>
            <a:ext cx="426462" cy="395865"/>
            <a:chOff x="-3808700" y="3628950"/>
            <a:chExt cx="296175" cy="274925"/>
          </a:xfrm>
        </p:grpSpPr>
        <p:sp>
          <p:nvSpPr>
            <p:cNvPr id="7566" name="Google Shape;7566;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66"/>
          <p:cNvGrpSpPr/>
          <p:nvPr/>
        </p:nvGrpSpPr>
        <p:grpSpPr>
          <a:xfrm>
            <a:off x="5208420" y="2756412"/>
            <a:ext cx="419443" cy="420487"/>
            <a:chOff x="-3771675" y="3971775"/>
            <a:chExt cx="291300" cy="292025"/>
          </a:xfrm>
        </p:grpSpPr>
        <p:sp>
          <p:nvSpPr>
            <p:cNvPr id="7570" name="Google Shape;7570;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6"/>
          <p:cNvGrpSpPr/>
          <p:nvPr/>
        </p:nvGrpSpPr>
        <p:grpSpPr>
          <a:xfrm>
            <a:off x="7869864" y="1716461"/>
            <a:ext cx="420271" cy="320774"/>
            <a:chOff x="-1951475" y="3273100"/>
            <a:chExt cx="291875" cy="222775"/>
          </a:xfrm>
        </p:grpSpPr>
        <p:sp>
          <p:nvSpPr>
            <p:cNvPr id="7576" name="Google Shape;7576;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6"/>
          <p:cNvGrpSpPr/>
          <p:nvPr/>
        </p:nvGrpSpPr>
        <p:grpSpPr>
          <a:xfrm>
            <a:off x="7867344" y="2205191"/>
            <a:ext cx="425310" cy="419659"/>
            <a:chOff x="-1951475" y="3597450"/>
            <a:chExt cx="295375" cy="291450"/>
          </a:xfrm>
        </p:grpSpPr>
        <p:sp>
          <p:nvSpPr>
            <p:cNvPr id="7580" name="Google Shape;7580;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66"/>
          <p:cNvGrpSpPr/>
          <p:nvPr/>
        </p:nvGrpSpPr>
        <p:grpSpPr>
          <a:xfrm>
            <a:off x="7869595" y="2756825"/>
            <a:ext cx="444605" cy="419659"/>
            <a:chOff x="-1960150" y="3956600"/>
            <a:chExt cx="308775" cy="291450"/>
          </a:xfrm>
        </p:grpSpPr>
        <p:sp>
          <p:nvSpPr>
            <p:cNvPr id="7585" name="Google Shape;7585;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6"/>
          <p:cNvGrpSpPr/>
          <p:nvPr/>
        </p:nvGrpSpPr>
        <p:grpSpPr>
          <a:xfrm>
            <a:off x="1923633" y="3307636"/>
            <a:ext cx="420775" cy="420775"/>
            <a:chOff x="-804700" y="3226500"/>
            <a:chExt cx="292225" cy="292225"/>
          </a:xfrm>
        </p:grpSpPr>
        <p:sp>
          <p:nvSpPr>
            <p:cNvPr id="7588" name="Google Shape;7588;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6"/>
          <p:cNvGrpSpPr/>
          <p:nvPr/>
        </p:nvGrpSpPr>
        <p:grpSpPr>
          <a:xfrm>
            <a:off x="3003724" y="1688647"/>
            <a:ext cx="420775" cy="420811"/>
            <a:chOff x="-5251625" y="3272950"/>
            <a:chExt cx="292225" cy="292250"/>
          </a:xfrm>
        </p:grpSpPr>
        <p:sp>
          <p:nvSpPr>
            <p:cNvPr id="7596" name="Google Shape;7596;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6"/>
          <p:cNvGrpSpPr/>
          <p:nvPr/>
        </p:nvGrpSpPr>
        <p:grpSpPr>
          <a:xfrm>
            <a:off x="3000322" y="2204348"/>
            <a:ext cx="427578" cy="421351"/>
            <a:chOff x="-5254775" y="3631325"/>
            <a:chExt cx="296950" cy="292625"/>
          </a:xfrm>
        </p:grpSpPr>
        <p:sp>
          <p:nvSpPr>
            <p:cNvPr id="7600" name="Google Shape;7600;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6"/>
          <p:cNvGrpSpPr/>
          <p:nvPr/>
        </p:nvGrpSpPr>
        <p:grpSpPr>
          <a:xfrm>
            <a:off x="3016181" y="2756270"/>
            <a:ext cx="419659" cy="420775"/>
            <a:chOff x="-5251625" y="3991275"/>
            <a:chExt cx="291450" cy="292225"/>
          </a:xfrm>
        </p:grpSpPr>
        <p:sp>
          <p:nvSpPr>
            <p:cNvPr id="7608" name="Google Shape;7608;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6"/>
          <p:cNvGrpSpPr/>
          <p:nvPr/>
        </p:nvGrpSpPr>
        <p:grpSpPr>
          <a:xfrm>
            <a:off x="5756763" y="1689240"/>
            <a:ext cx="319874" cy="419623"/>
            <a:chOff x="-3365275" y="3253275"/>
            <a:chExt cx="222150" cy="291425"/>
          </a:xfrm>
        </p:grpSpPr>
        <p:sp>
          <p:nvSpPr>
            <p:cNvPr id="7614" name="Google Shape;7614;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6"/>
          <p:cNvGrpSpPr/>
          <p:nvPr/>
        </p:nvGrpSpPr>
        <p:grpSpPr>
          <a:xfrm>
            <a:off x="5730701" y="2204058"/>
            <a:ext cx="371998" cy="421927"/>
            <a:chOff x="-3383375" y="3611625"/>
            <a:chExt cx="258350" cy="293025"/>
          </a:xfrm>
        </p:grpSpPr>
        <p:sp>
          <p:nvSpPr>
            <p:cNvPr id="7617" name="Google Shape;7617;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6"/>
          <p:cNvGrpSpPr/>
          <p:nvPr/>
        </p:nvGrpSpPr>
        <p:grpSpPr>
          <a:xfrm>
            <a:off x="5793050" y="2756826"/>
            <a:ext cx="271097" cy="419659"/>
            <a:chOff x="-3347950" y="3971575"/>
            <a:chExt cx="188275" cy="291450"/>
          </a:xfrm>
        </p:grpSpPr>
        <p:sp>
          <p:nvSpPr>
            <p:cNvPr id="7620" name="Google Shape;7620;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6"/>
          <p:cNvGrpSpPr/>
          <p:nvPr/>
        </p:nvGrpSpPr>
        <p:grpSpPr>
          <a:xfrm>
            <a:off x="842909" y="3307061"/>
            <a:ext cx="371998" cy="421927"/>
            <a:chOff x="-1575775" y="3238300"/>
            <a:chExt cx="258350" cy="293025"/>
          </a:xfrm>
        </p:grpSpPr>
        <p:sp>
          <p:nvSpPr>
            <p:cNvPr id="7624" name="Google Shape;7624;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6"/>
          <p:cNvGrpSpPr/>
          <p:nvPr/>
        </p:nvGrpSpPr>
        <p:grpSpPr>
          <a:xfrm>
            <a:off x="2487807" y="3309051"/>
            <a:ext cx="423079" cy="424159"/>
            <a:chOff x="-1591550" y="3597475"/>
            <a:chExt cx="293825" cy="294575"/>
          </a:xfrm>
        </p:grpSpPr>
        <p:sp>
          <p:nvSpPr>
            <p:cNvPr id="7630" name="Google Shape;7630;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6"/>
          <p:cNvGrpSpPr/>
          <p:nvPr/>
        </p:nvGrpSpPr>
        <p:grpSpPr>
          <a:xfrm>
            <a:off x="4137277" y="3318663"/>
            <a:ext cx="421927" cy="399248"/>
            <a:chOff x="-1592325" y="3957400"/>
            <a:chExt cx="293025" cy="277275"/>
          </a:xfrm>
        </p:grpSpPr>
        <p:sp>
          <p:nvSpPr>
            <p:cNvPr id="7634" name="Google Shape;7634;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6"/>
          <p:cNvGrpSpPr/>
          <p:nvPr/>
        </p:nvGrpSpPr>
        <p:grpSpPr>
          <a:xfrm>
            <a:off x="3624147" y="3310744"/>
            <a:ext cx="369730" cy="420775"/>
            <a:chOff x="-778700" y="3612425"/>
            <a:chExt cx="256775" cy="292225"/>
          </a:xfrm>
        </p:grpSpPr>
        <p:sp>
          <p:nvSpPr>
            <p:cNvPr id="7639" name="Google Shape;7639;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6"/>
          <p:cNvGrpSpPr/>
          <p:nvPr/>
        </p:nvGrpSpPr>
        <p:grpSpPr>
          <a:xfrm>
            <a:off x="6095649" y="3828305"/>
            <a:ext cx="340731" cy="387641"/>
            <a:chOff x="7728464" y="1561258"/>
            <a:chExt cx="349719" cy="397866"/>
          </a:xfrm>
        </p:grpSpPr>
        <p:sp>
          <p:nvSpPr>
            <p:cNvPr id="7646" name="Google Shape;7646;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6"/>
          <p:cNvGrpSpPr/>
          <p:nvPr/>
        </p:nvGrpSpPr>
        <p:grpSpPr>
          <a:xfrm>
            <a:off x="4018617" y="3828305"/>
            <a:ext cx="387681" cy="387641"/>
            <a:chOff x="5611350" y="1561258"/>
            <a:chExt cx="397907" cy="397866"/>
          </a:xfrm>
        </p:grpSpPr>
        <p:sp>
          <p:nvSpPr>
            <p:cNvPr id="7649" name="Google Shape;7649;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6"/>
          <p:cNvGrpSpPr/>
          <p:nvPr/>
        </p:nvGrpSpPr>
        <p:grpSpPr>
          <a:xfrm>
            <a:off x="4537903" y="3925571"/>
            <a:ext cx="387610" cy="193109"/>
            <a:chOff x="6140660" y="1661097"/>
            <a:chExt cx="397835" cy="198202"/>
          </a:xfrm>
        </p:grpSpPr>
        <p:sp>
          <p:nvSpPr>
            <p:cNvPr id="7654" name="Google Shape;7654;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6"/>
          <p:cNvGrpSpPr/>
          <p:nvPr/>
        </p:nvGrpSpPr>
        <p:grpSpPr>
          <a:xfrm>
            <a:off x="5057118" y="3828305"/>
            <a:ext cx="387681" cy="387641"/>
            <a:chOff x="6669907" y="1561258"/>
            <a:chExt cx="397907" cy="397866"/>
          </a:xfrm>
        </p:grpSpPr>
        <p:sp>
          <p:nvSpPr>
            <p:cNvPr id="7659" name="Google Shape;7659;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66"/>
          <p:cNvGrpSpPr/>
          <p:nvPr/>
        </p:nvGrpSpPr>
        <p:grpSpPr>
          <a:xfrm>
            <a:off x="1942348" y="3885842"/>
            <a:ext cx="387681" cy="272572"/>
            <a:chOff x="3386036" y="1746339"/>
            <a:chExt cx="397907" cy="279762"/>
          </a:xfrm>
        </p:grpSpPr>
        <p:sp>
          <p:nvSpPr>
            <p:cNvPr id="7665" name="Google Shape;7665;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6"/>
          <p:cNvGrpSpPr/>
          <p:nvPr/>
        </p:nvGrpSpPr>
        <p:grpSpPr>
          <a:xfrm>
            <a:off x="2980045" y="3828288"/>
            <a:ext cx="387681" cy="387681"/>
            <a:chOff x="4417380" y="1687279"/>
            <a:chExt cx="397907" cy="397907"/>
          </a:xfrm>
        </p:grpSpPr>
        <p:sp>
          <p:nvSpPr>
            <p:cNvPr id="7668" name="Google Shape;7668;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66"/>
          <p:cNvGrpSpPr/>
          <p:nvPr/>
        </p:nvGrpSpPr>
        <p:grpSpPr>
          <a:xfrm>
            <a:off x="7926526" y="3308537"/>
            <a:ext cx="387661" cy="387661"/>
            <a:chOff x="2869999" y="1687279"/>
            <a:chExt cx="397887" cy="397887"/>
          </a:xfrm>
        </p:grpSpPr>
        <p:sp>
          <p:nvSpPr>
            <p:cNvPr id="7671" name="Google Shape;7671;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6"/>
          <p:cNvGrpSpPr/>
          <p:nvPr/>
        </p:nvGrpSpPr>
        <p:grpSpPr>
          <a:xfrm>
            <a:off x="2461634" y="3828664"/>
            <a:ext cx="386807" cy="386929"/>
            <a:chOff x="3902887" y="1687655"/>
            <a:chExt cx="397010" cy="397135"/>
          </a:xfrm>
        </p:grpSpPr>
        <p:sp>
          <p:nvSpPr>
            <p:cNvPr id="7674" name="Google Shape;7674;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66"/>
          <p:cNvGrpSpPr/>
          <p:nvPr/>
        </p:nvGrpSpPr>
        <p:grpSpPr>
          <a:xfrm>
            <a:off x="3499331" y="3828344"/>
            <a:ext cx="387681" cy="387681"/>
            <a:chOff x="4933458" y="1687279"/>
            <a:chExt cx="397907" cy="397907"/>
          </a:xfrm>
        </p:grpSpPr>
        <p:sp>
          <p:nvSpPr>
            <p:cNvPr id="7677" name="Google Shape;7677;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6"/>
          <p:cNvGrpSpPr/>
          <p:nvPr/>
        </p:nvGrpSpPr>
        <p:grpSpPr>
          <a:xfrm>
            <a:off x="5273586" y="3308775"/>
            <a:ext cx="387681" cy="387661"/>
            <a:chOff x="266768" y="1721375"/>
            <a:chExt cx="397907" cy="397887"/>
          </a:xfrm>
        </p:grpSpPr>
        <p:sp>
          <p:nvSpPr>
            <p:cNvPr id="7680" name="Google Shape;7680;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6"/>
          <p:cNvGrpSpPr/>
          <p:nvPr/>
        </p:nvGrpSpPr>
        <p:grpSpPr>
          <a:xfrm>
            <a:off x="7395588" y="3308924"/>
            <a:ext cx="387539" cy="386888"/>
            <a:chOff x="2408992" y="1722875"/>
            <a:chExt cx="397761" cy="397093"/>
          </a:xfrm>
        </p:grpSpPr>
        <p:sp>
          <p:nvSpPr>
            <p:cNvPr id="7683" name="Google Shape;7683;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6"/>
          <p:cNvGrpSpPr/>
          <p:nvPr/>
        </p:nvGrpSpPr>
        <p:grpSpPr>
          <a:xfrm>
            <a:off x="5576404" y="3828305"/>
            <a:ext cx="387641" cy="387641"/>
            <a:chOff x="7199196" y="1561258"/>
            <a:chExt cx="397866" cy="397866"/>
          </a:xfrm>
        </p:grpSpPr>
        <p:sp>
          <p:nvSpPr>
            <p:cNvPr id="7686" name="Google Shape;7686;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66"/>
          <p:cNvGrpSpPr/>
          <p:nvPr/>
        </p:nvGrpSpPr>
        <p:grpSpPr>
          <a:xfrm>
            <a:off x="6332282" y="3308537"/>
            <a:ext cx="387661" cy="387661"/>
            <a:chOff x="1379798" y="1723250"/>
            <a:chExt cx="397887" cy="397887"/>
          </a:xfrm>
        </p:grpSpPr>
        <p:sp>
          <p:nvSpPr>
            <p:cNvPr id="7690" name="Google Shape;7690;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6"/>
          <p:cNvGrpSpPr/>
          <p:nvPr/>
        </p:nvGrpSpPr>
        <p:grpSpPr>
          <a:xfrm>
            <a:off x="5801242" y="3308537"/>
            <a:ext cx="387641" cy="387661"/>
            <a:chOff x="864491" y="1723250"/>
            <a:chExt cx="397866" cy="397887"/>
          </a:xfrm>
        </p:grpSpPr>
        <p:sp>
          <p:nvSpPr>
            <p:cNvPr id="7695" name="Google Shape;7695;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8" name="Google Shape;7698;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9" name="Google Shape;7699;p66"/>
          <p:cNvGrpSpPr/>
          <p:nvPr/>
        </p:nvGrpSpPr>
        <p:grpSpPr>
          <a:xfrm>
            <a:off x="6568070" y="3827060"/>
            <a:ext cx="388966" cy="388966"/>
            <a:chOff x="1190625" y="238125"/>
            <a:chExt cx="5235075" cy="5235075"/>
          </a:xfrm>
        </p:grpSpPr>
        <p:sp>
          <p:nvSpPr>
            <p:cNvPr id="7700" name="Google Shape;7700;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6"/>
        <p:cNvGrpSpPr/>
        <p:nvPr/>
      </p:nvGrpSpPr>
      <p:grpSpPr>
        <a:xfrm>
          <a:off x="0" y="0"/>
          <a:ext cx="0" cy="0"/>
          <a:chOff x="0" y="0"/>
          <a:chExt cx="0" cy="0"/>
        </a:xfrm>
      </p:grpSpPr>
      <p:pic>
        <p:nvPicPr>
          <p:cNvPr id="7707" name="Google Shape;7707;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0665A408-E746-7230-ACE9-3F8D7B651288}"/>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57A27218-C7FA-E6D3-4A57-55B1628962B3}"/>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fr-FR" sz="3000" b="1" dirty="0">
                <a:latin typeface="Calibri" panose="020F0502020204030204" pitchFamily="34" charset="0"/>
                <a:ea typeface="Calibri" panose="020F0502020204030204" pitchFamily="34" charset="0"/>
                <a:cs typeface="Calibri" panose="020F0502020204030204" pitchFamily="34" charset="0"/>
              </a:rPr>
              <a:t>Contexte</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561FD715-A483-570D-2463-2CF6E6781D73}"/>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354" name="Google Shape;354;p32">
            <a:extLst>
              <a:ext uri="{FF2B5EF4-FFF2-40B4-BE49-F238E27FC236}">
                <a16:creationId xmlns:a16="http://schemas.microsoft.com/office/drawing/2014/main" id="{39BA8E3E-092F-8C89-BDFF-FD8CDE114C1E}"/>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161521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Contexte</a:t>
            </a:r>
            <a:endParaRPr dirty="0"/>
          </a:p>
        </p:txBody>
      </p:sp>
      <p:grpSp>
        <p:nvGrpSpPr>
          <p:cNvPr id="8" name="Google Shape;3258;p56">
            <a:extLst>
              <a:ext uri="{FF2B5EF4-FFF2-40B4-BE49-F238E27FC236}">
                <a16:creationId xmlns:a16="http://schemas.microsoft.com/office/drawing/2014/main" id="{7996363D-BEE4-5A2A-D3C3-FB755F6BAC12}"/>
              </a:ext>
            </a:extLst>
          </p:cNvPr>
          <p:cNvGrpSpPr/>
          <p:nvPr/>
        </p:nvGrpSpPr>
        <p:grpSpPr>
          <a:xfrm>
            <a:off x="1043386" y="1853347"/>
            <a:ext cx="6584048" cy="1534571"/>
            <a:chOff x="3512551" y="2358270"/>
            <a:chExt cx="1597383" cy="378533"/>
          </a:xfrm>
        </p:grpSpPr>
        <p:cxnSp>
          <p:nvCxnSpPr>
            <p:cNvPr id="9" name="Google Shape;3259;p56">
              <a:extLst>
                <a:ext uri="{FF2B5EF4-FFF2-40B4-BE49-F238E27FC236}">
                  <a16:creationId xmlns:a16="http://schemas.microsoft.com/office/drawing/2014/main" id="{AA6DDF73-341C-D31A-BD7A-237B896F6A74}"/>
                </a:ext>
              </a:extLst>
            </p:cNvPr>
            <p:cNvCxnSpPr>
              <a:stCxn id="24" idx="6"/>
              <a:endCxn id="1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10" name="Google Shape;3262;p56">
              <a:extLst>
                <a:ext uri="{FF2B5EF4-FFF2-40B4-BE49-F238E27FC236}">
                  <a16:creationId xmlns:a16="http://schemas.microsoft.com/office/drawing/2014/main" id="{E26EF43C-C93D-1924-A8CF-4A5792BC6CD2}"/>
                </a:ext>
              </a:extLst>
            </p:cNvPr>
            <p:cNvGrpSpPr/>
            <p:nvPr/>
          </p:nvGrpSpPr>
          <p:grpSpPr>
            <a:xfrm>
              <a:off x="3512551" y="2358270"/>
              <a:ext cx="225647" cy="307714"/>
              <a:chOff x="2182679" y="2004714"/>
              <a:chExt cx="792300" cy="1080458"/>
            </a:xfrm>
          </p:grpSpPr>
          <p:cxnSp>
            <p:nvCxnSpPr>
              <p:cNvPr id="23" name="Google Shape;3263;p56">
                <a:extLst>
                  <a:ext uri="{FF2B5EF4-FFF2-40B4-BE49-F238E27FC236}">
                    <a16:creationId xmlns:a16="http://schemas.microsoft.com/office/drawing/2014/main" id="{A3904738-4368-1D3C-AF5C-2194862DC684}"/>
                  </a:ext>
                </a:extLst>
              </p:cNvPr>
              <p:cNvCxnSpPr>
                <a:stCxn id="2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24" name="Google Shape;3260;p56">
                <a:extLst>
                  <a:ext uri="{FF2B5EF4-FFF2-40B4-BE49-F238E27FC236}">
                    <a16:creationId xmlns:a16="http://schemas.microsoft.com/office/drawing/2014/main" id="{749A7593-B3F8-43F3-C1A7-BF3AB9330CDA}"/>
                  </a:ext>
                </a:extLst>
              </p:cNvPr>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64;p56">
                <a:extLst>
                  <a:ext uri="{FF2B5EF4-FFF2-40B4-BE49-F238E27FC236}">
                    <a16:creationId xmlns:a16="http://schemas.microsoft.com/office/drawing/2014/main" id="{391F0D53-4E7D-5316-192F-7E9B516DD7AD}"/>
                  </a:ext>
                </a:extLst>
              </p:cNvPr>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265;p56">
              <a:extLst>
                <a:ext uri="{FF2B5EF4-FFF2-40B4-BE49-F238E27FC236}">
                  <a16:creationId xmlns:a16="http://schemas.microsoft.com/office/drawing/2014/main" id="{416F5DCE-BFE5-FE83-A1EE-DF396E5F05B2}"/>
                </a:ext>
              </a:extLst>
            </p:cNvPr>
            <p:cNvGrpSpPr/>
            <p:nvPr/>
          </p:nvGrpSpPr>
          <p:grpSpPr>
            <a:xfrm>
              <a:off x="3969644" y="2440153"/>
              <a:ext cx="225853" cy="296651"/>
              <a:chOff x="3775710" y="1729289"/>
              <a:chExt cx="136500" cy="179289"/>
            </a:xfrm>
          </p:grpSpPr>
          <p:cxnSp>
            <p:nvCxnSpPr>
              <p:cNvPr id="20" name="Google Shape;3266;p56">
                <a:extLst>
                  <a:ext uri="{FF2B5EF4-FFF2-40B4-BE49-F238E27FC236}">
                    <a16:creationId xmlns:a16="http://schemas.microsoft.com/office/drawing/2014/main" id="{124332F4-4B41-A478-F89F-C1735EDB911A}"/>
                  </a:ext>
                </a:extLst>
              </p:cNvPr>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21" name="Google Shape;3267;p56">
                <a:extLst>
                  <a:ext uri="{FF2B5EF4-FFF2-40B4-BE49-F238E27FC236}">
                    <a16:creationId xmlns:a16="http://schemas.microsoft.com/office/drawing/2014/main" id="{413E637B-500F-68E1-214B-F3A761EE12EF}"/>
                  </a:ext>
                </a:extLst>
              </p:cNvPr>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68;p56">
                <a:extLst>
                  <a:ext uri="{FF2B5EF4-FFF2-40B4-BE49-F238E27FC236}">
                    <a16:creationId xmlns:a16="http://schemas.microsoft.com/office/drawing/2014/main" id="{4D1E427F-ACBC-B0DF-ECD8-6A3E5C8474C8}"/>
                  </a:ext>
                </a:extLst>
              </p:cNvPr>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269;p56">
              <a:extLst>
                <a:ext uri="{FF2B5EF4-FFF2-40B4-BE49-F238E27FC236}">
                  <a16:creationId xmlns:a16="http://schemas.microsoft.com/office/drawing/2014/main" id="{8345509D-39CC-20CC-9F44-6BB199C639FF}"/>
                </a:ext>
              </a:extLst>
            </p:cNvPr>
            <p:cNvGrpSpPr/>
            <p:nvPr/>
          </p:nvGrpSpPr>
          <p:grpSpPr>
            <a:xfrm>
              <a:off x="4427051" y="2358270"/>
              <a:ext cx="225647" cy="307714"/>
              <a:chOff x="5393704" y="2004714"/>
              <a:chExt cx="792300" cy="1080458"/>
            </a:xfrm>
          </p:grpSpPr>
          <p:cxnSp>
            <p:nvCxnSpPr>
              <p:cNvPr id="17" name="Google Shape;3270;p56">
                <a:extLst>
                  <a:ext uri="{FF2B5EF4-FFF2-40B4-BE49-F238E27FC236}">
                    <a16:creationId xmlns:a16="http://schemas.microsoft.com/office/drawing/2014/main" id="{DD767AD7-C6D4-A589-3069-5A96AB57C6AD}"/>
                  </a:ext>
                </a:extLst>
              </p:cNvPr>
              <p:cNvCxnSpPr>
                <a:stCxn id="1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18" name="Google Shape;3272;p56">
                <a:extLst>
                  <a:ext uri="{FF2B5EF4-FFF2-40B4-BE49-F238E27FC236}">
                    <a16:creationId xmlns:a16="http://schemas.microsoft.com/office/drawing/2014/main" id="{240480B6-1947-846B-0C53-788FACC97AFB}"/>
                  </a:ext>
                </a:extLst>
              </p:cNvPr>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71;p56">
                <a:extLst>
                  <a:ext uri="{FF2B5EF4-FFF2-40B4-BE49-F238E27FC236}">
                    <a16:creationId xmlns:a16="http://schemas.microsoft.com/office/drawing/2014/main" id="{A1EBD0C8-E6E8-92AC-F351-82E035CB9F31}"/>
                  </a:ext>
                </a:extLst>
              </p:cNvPr>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73;p56">
              <a:extLst>
                <a:ext uri="{FF2B5EF4-FFF2-40B4-BE49-F238E27FC236}">
                  <a16:creationId xmlns:a16="http://schemas.microsoft.com/office/drawing/2014/main" id="{8200F403-529E-D352-DAD7-2311C9694C42}"/>
                </a:ext>
              </a:extLst>
            </p:cNvPr>
            <p:cNvGrpSpPr/>
            <p:nvPr/>
          </p:nvGrpSpPr>
          <p:grpSpPr>
            <a:xfrm>
              <a:off x="4884287" y="2440252"/>
              <a:ext cx="225647" cy="296532"/>
              <a:chOff x="6999166" y="2292572"/>
              <a:chExt cx="792300" cy="1041192"/>
            </a:xfrm>
          </p:grpSpPr>
          <p:cxnSp>
            <p:nvCxnSpPr>
              <p:cNvPr id="14" name="Google Shape;3274;p56">
                <a:extLst>
                  <a:ext uri="{FF2B5EF4-FFF2-40B4-BE49-F238E27FC236}">
                    <a16:creationId xmlns:a16="http://schemas.microsoft.com/office/drawing/2014/main" id="{219679CA-9089-9F04-B6D1-CFA49D0E64C9}"/>
                  </a:ext>
                </a:extLst>
              </p:cNvPr>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15" name="Google Shape;3261;p56">
                <a:extLst>
                  <a:ext uri="{FF2B5EF4-FFF2-40B4-BE49-F238E27FC236}">
                    <a16:creationId xmlns:a16="http://schemas.microsoft.com/office/drawing/2014/main" id="{A8C03B62-1A31-44F3-FAB5-1CD6624231C9}"/>
                  </a:ext>
                </a:extLst>
              </p:cNvPr>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5;p56">
                <a:extLst>
                  <a:ext uri="{FF2B5EF4-FFF2-40B4-BE49-F238E27FC236}">
                    <a16:creationId xmlns:a16="http://schemas.microsoft.com/office/drawing/2014/main" id="{9352119F-9E56-88C6-64E4-C80E56474DCD}"/>
                  </a:ext>
                </a:extLst>
              </p:cNvPr>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ZoneTexte 25">
            <a:extLst>
              <a:ext uri="{FF2B5EF4-FFF2-40B4-BE49-F238E27FC236}">
                <a16:creationId xmlns:a16="http://schemas.microsoft.com/office/drawing/2014/main" id="{E059E7D1-9B39-BD80-E78B-73D3A6F4A64F}"/>
              </a:ext>
            </a:extLst>
          </p:cNvPr>
          <p:cNvSpPr txBox="1"/>
          <p:nvPr/>
        </p:nvSpPr>
        <p:spPr>
          <a:xfrm>
            <a:off x="337906" y="1301202"/>
            <a:ext cx="2346958" cy="646331"/>
          </a:xfrm>
          <a:prstGeom prst="rect">
            <a:avLst/>
          </a:prstGeom>
          <a:noFill/>
        </p:spPr>
        <p:txBody>
          <a:bodyPr wrap="square" rtlCol="0">
            <a:spAutoFit/>
          </a:bodyPr>
          <a:lstStyle/>
          <a:p>
            <a:pPr algn="ctr"/>
            <a:r>
              <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rPr>
              <a:t>Intégrer un ERP complet et personnalisé</a:t>
            </a:r>
          </a:p>
          <a:p>
            <a:pPr algn="ctr"/>
            <a:endPar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7" name="ZoneTexte 26">
            <a:extLst>
              <a:ext uri="{FF2B5EF4-FFF2-40B4-BE49-F238E27FC236}">
                <a16:creationId xmlns:a16="http://schemas.microsoft.com/office/drawing/2014/main" id="{47A61815-D8FF-8A58-9A20-04F9F38C195D}"/>
              </a:ext>
            </a:extLst>
          </p:cNvPr>
          <p:cNvSpPr txBox="1"/>
          <p:nvPr/>
        </p:nvSpPr>
        <p:spPr>
          <a:xfrm>
            <a:off x="2218654" y="3385181"/>
            <a:ext cx="2346958" cy="646331"/>
          </a:xfrm>
          <a:prstGeom prst="rect">
            <a:avLst/>
          </a:prstGeom>
          <a:noFill/>
        </p:spPr>
        <p:txBody>
          <a:bodyPr wrap="square" rtlCol="0">
            <a:spAutoFit/>
          </a:bodyPr>
          <a:lstStyle/>
          <a:p>
            <a:pPr algn="ctr"/>
            <a:r>
              <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rPr>
              <a:t>Personnalisation des factures avec BIRT</a:t>
            </a:r>
          </a:p>
          <a:p>
            <a:pPr algn="ctr"/>
            <a:endPar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ZoneTexte 27">
            <a:extLst>
              <a:ext uri="{FF2B5EF4-FFF2-40B4-BE49-F238E27FC236}">
                <a16:creationId xmlns:a16="http://schemas.microsoft.com/office/drawing/2014/main" id="{A27BDAD7-D563-5DCA-5B36-578B5CBDB559}"/>
              </a:ext>
            </a:extLst>
          </p:cNvPr>
          <p:cNvSpPr txBox="1"/>
          <p:nvPr/>
        </p:nvSpPr>
        <p:spPr>
          <a:xfrm>
            <a:off x="4104299" y="1329840"/>
            <a:ext cx="2346958" cy="461665"/>
          </a:xfrm>
          <a:prstGeom prst="rect">
            <a:avLst/>
          </a:prstGeom>
          <a:noFill/>
        </p:spPr>
        <p:txBody>
          <a:bodyPr wrap="square" rtlCol="0">
            <a:spAutoFit/>
          </a:bodyPr>
          <a:lstStyle/>
          <a:p>
            <a:pPr lvl="1" algn="ctr"/>
            <a:r>
              <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rPr>
              <a:t>Automatiser la migration des données avec </a:t>
            </a:r>
            <a:r>
              <a:rPr lang="fr-FR" sz="1200" b="1" dirty="0" err="1">
                <a:solidFill>
                  <a:schemeClr val="tx1"/>
                </a:solidFill>
                <a:latin typeface="Calibri" panose="020F0502020204030204" pitchFamily="34" charset="0"/>
                <a:ea typeface="Calibri" panose="020F0502020204030204" pitchFamily="34" charset="0"/>
                <a:cs typeface="Calibri" panose="020F0502020204030204" pitchFamily="34" charset="0"/>
              </a:rPr>
              <a:t>Make</a:t>
            </a:r>
            <a:endPar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ZoneTexte 28">
            <a:extLst>
              <a:ext uri="{FF2B5EF4-FFF2-40B4-BE49-F238E27FC236}">
                <a16:creationId xmlns:a16="http://schemas.microsoft.com/office/drawing/2014/main" id="{6CF2B3D4-48F7-79F0-16CA-9A9F2CF25AD1}"/>
              </a:ext>
            </a:extLst>
          </p:cNvPr>
          <p:cNvSpPr txBox="1"/>
          <p:nvPr/>
        </p:nvSpPr>
        <p:spPr>
          <a:xfrm>
            <a:off x="5988922" y="3423170"/>
            <a:ext cx="2346958" cy="646331"/>
          </a:xfrm>
          <a:prstGeom prst="rect">
            <a:avLst/>
          </a:prstGeom>
          <a:noFill/>
        </p:spPr>
        <p:txBody>
          <a:bodyPr wrap="square" rtlCol="0">
            <a:spAutoFit/>
          </a:bodyPr>
          <a:lstStyle/>
          <a:p>
            <a:pPr algn="ctr"/>
            <a:r>
              <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rPr>
              <a:t>Développement de l’application Control Tower </a:t>
            </a:r>
            <a:r>
              <a:rPr lang="fr-FR" sz="1200" b="1" dirty="0" err="1">
                <a:solidFill>
                  <a:schemeClr val="tx1"/>
                </a:solidFill>
                <a:latin typeface="Calibri" panose="020F0502020204030204" pitchFamily="34" charset="0"/>
                <a:ea typeface="Calibri" panose="020F0502020204030204" pitchFamily="34" charset="0"/>
                <a:cs typeface="Calibri" panose="020F0502020204030204" pitchFamily="34" charset="0"/>
              </a:rPr>
              <a:t>SupplyChain</a:t>
            </a:r>
            <a:endPar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fr-FR"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Google Shape;453;p41">
            <a:extLst>
              <a:ext uri="{FF2B5EF4-FFF2-40B4-BE49-F238E27FC236}">
                <a16:creationId xmlns:a16="http://schemas.microsoft.com/office/drawing/2014/main" id="{553852E3-45AD-4AA5-0AE9-27B674EA6F5B}"/>
              </a:ext>
            </a:extLst>
          </p:cNvPr>
          <p:cNvSpPr txBox="1">
            <a:spLocks/>
          </p:cNvSpPr>
          <p:nvPr/>
        </p:nvSpPr>
        <p:spPr>
          <a:xfrm>
            <a:off x="1246876" y="2382981"/>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01</a:t>
            </a:r>
          </a:p>
        </p:txBody>
      </p:sp>
      <p:sp>
        <p:nvSpPr>
          <p:cNvPr id="39" name="Google Shape;453;p41">
            <a:extLst>
              <a:ext uri="{FF2B5EF4-FFF2-40B4-BE49-F238E27FC236}">
                <a16:creationId xmlns:a16="http://schemas.microsoft.com/office/drawing/2014/main" id="{75C8F628-9B2B-C4A1-D0E7-34EE2D941323}"/>
              </a:ext>
            </a:extLst>
          </p:cNvPr>
          <p:cNvSpPr txBox="1">
            <a:spLocks/>
          </p:cNvSpPr>
          <p:nvPr/>
        </p:nvSpPr>
        <p:spPr>
          <a:xfrm>
            <a:off x="3123279" y="2382981"/>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02</a:t>
            </a:r>
          </a:p>
        </p:txBody>
      </p:sp>
      <p:sp>
        <p:nvSpPr>
          <p:cNvPr id="40" name="Google Shape;453;p41">
            <a:extLst>
              <a:ext uri="{FF2B5EF4-FFF2-40B4-BE49-F238E27FC236}">
                <a16:creationId xmlns:a16="http://schemas.microsoft.com/office/drawing/2014/main" id="{3949E7B4-E661-16EA-1F98-13375FF1197D}"/>
              </a:ext>
            </a:extLst>
          </p:cNvPr>
          <p:cNvSpPr txBox="1">
            <a:spLocks/>
          </p:cNvSpPr>
          <p:nvPr/>
        </p:nvSpPr>
        <p:spPr>
          <a:xfrm>
            <a:off x="5008161" y="2382981"/>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03</a:t>
            </a:r>
          </a:p>
        </p:txBody>
      </p:sp>
      <p:sp>
        <p:nvSpPr>
          <p:cNvPr id="41" name="Google Shape;453;p41">
            <a:extLst>
              <a:ext uri="{FF2B5EF4-FFF2-40B4-BE49-F238E27FC236}">
                <a16:creationId xmlns:a16="http://schemas.microsoft.com/office/drawing/2014/main" id="{F61D3458-2602-2DFA-95A4-1E7042D734F9}"/>
              </a:ext>
            </a:extLst>
          </p:cNvPr>
          <p:cNvSpPr txBox="1">
            <a:spLocks/>
          </p:cNvSpPr>
          <p:nvPr/>
        </p:nvSpPr>
        <p:spPr>
          <a:xfrm>
            <a:off x="6892711" y="2367988"/>
            <a:ext cx="539379" cy="315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1" i="0" u="none" strike="noStrike" cap="none">
                <a:solidFill>
                  <a:schemeClr val="dk1"/>
                </a:solidFill>
                <a:latin typeface="Ramabhadra"/>
                <a:ea typeface="Ramabhadra"/>
                <a:cs typeface="Ramabhadra"/>
                <a:sym typeface="Ramabhadra"/>
              </a:defRPr>
            </a:lvl9pPr>
          </a:lstStyle>
          <a:p>
            <a:r>
              <a:rPr lang="en" sz="2000" dirty="0">
                <a:solidFill>
                  <a:schemeClr val="bg1"/>
                </a:solidFill>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58F0A0C9-2FDE-D18C-DC47-6B016A094145}"/>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B3267CD7-DEEF-8363-B4B1-D216B0DE3E17}"/>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pPr lvl="0"/>
            <a:r>
              <a:rPr lang="fr-FR" sz="3000" b="1" dirty="0">
                <a:latin typeface="Calibri" panose="020F0502020204030204" pitchFamily="34" charset="0"/>
                <a:ea typeface="Calibri" panose="020F0502020204030204" pitchFamily="34" charset="0"/>
                <a:cs typeface="Calibri" panose="020F0502020204030204" pitchFamily="34" charset="0"/>
              </a:rPr>
              <a:t>Technologies</a:t>
            </a: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FBE56251-87A8-3BE0-5840-38D2D412801B}"/>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354" name="Google Shape;354;p32">
            <a:extLst>
              <a:ext uri="{FF2B5EF4-FFF2-40B4-BE49-F238E27FC236}">
                <a16:creationId xmlns:a16="http://schemas.microsoft.com/office/drawing/2014/main" id="{7D50F284-9D19-4F87-A430-AAD885639F8F}"/>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6992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Technologies</a:t>
            </a:r>
            <a:endParaRPr dirty="0"/>
          </a:p>
        </p:txBody>
      </p:sp>
      <p:pic>
        <p:nvPicPr>
          <p:cNvPr id="9" name="Image 8" descr="Une image contenant Graphique, Police, obscurité, conception">
            <a:extLst>
              <a:ext uri="{FF2B5EF4-FFF2-40B4-BE49-F238E27FC236}">
                <a16:creationId xmlns:a16="http://schemas.microsoft.com/office/drawing/2014/main" id="{C436F6F0-AA20-D09A-CB55-F9BE6D2E4FC3}"/>
              </a:ext>
            </a:extLst>
          </p:cNvPr>
          <p:cNvPicPr>
            <a:picLocks noChangeAspect="1"/>
          </p:cNvPicPr>
          <p:nvPr/>
        </p:nvPicPr>
        <p:blipFill>
          <a:blip r:embed="rId3"/>
          <a:stretch>
            <a:fillRect/>
          </a:stretch>
        </p:blipFill>
        <p:spPr>
          <a:xfrm>
            <a:off x="713225" y="1155970"/>
            <a:ext cx="2543175" cy="1628501"/>
          </a:xfrm>
          <a:prstGeom prst="rect">
            <a:avLst/>
          </a:prstGeom>
        </p:spPr>
      </p:pic>
      <p:pic>
        <p:nvPicPr>
          <p:cNvPr id="23" name="Image 22" descr="Une image contenant Graphique, Police, capture d’écran, graphisme&#10;&#10;Le contenu généré par l’IA peut être incorrect.">
            <a:extLst>
              <a:ext uri="{FF2B5EF4-FFF2-40B4-BE49-F238E27FC236}">
                <a16:creationId xmlns:a16="http://schemas.microsoft.com/office/drawing/2014/main" id="{51DD971D-86D0-37F5-0390-48CCA863A8B4}"/>
              </a:ext>
            </a:extLst>
          </p:cNvPr>
          <p:cNvPicPr>
            <a:picLocks noChangeAspect="1"/>
          </p:cNvPicPr>
          <p:nvPr/>
        </p:nvPicPr>
        <p:blipFill>
          <a:blip r:embed="rId4"/>
          <a:stretch>
            <a:fillRect/>
          </a:stretch>
        </p:blipFill>
        <p:spPr>
          <a:xfrm>
            <a:off x="3690498" y="1448609"/>
            <a:ext cx="1849478" cy="475689"/>
          </a:xfrm>
          <a:prstGeom prst="rect">
            <a:avLst/>
          </a:prstGeom>
        </p:spPr>
      </p:pic>
      <p:pic>
        <p:nvPicPr>
          <p:cNvPr id="25" name="Image 24" descr="Une image contenant Graphique, Police, capture d’écran, symbole&#10;&#10;Le contenu généré par l’IA peut être incorrect.">
            <a:extLst>
              <a:ext uri="{FF2B5EF4-FFF2-40B4-BE49-F238E27FC236}">
                <a16:creationId xmlns:a16="http://schemas.microsoft.com/office/drawing/2014/main" id="{6A2F6A30-ADBB-B701-5EDA-AE438622BF06}"/>
              </a:ext>
            </a:extLst>
          </p:cNvPr>
          <p:cNvPicPr>
            <a:picLocks noChangeAspect="1"/>
          </p:cNvPicPr>
          <p:nvPr/>
        </p:nvPicPr>
        <p:blipFill>
          <a:blip r:embed="rId5"/>
          <a:stretch>
            <a:fillRect/>
          </a:stretch>
        </p:blipFill>
        <p:spPr>
          <a:xfrm>
            <a:off x="1984813" y="2283435"/>
            <a:ext cx="2025451" cy="2186010"/>
          </a:xfrm>
          <a:prstGeom prst="rect">
            <a:avLst/>
          </a:prstGeom>
        </p:spPr>
      </p:pic>
      <p:pic>
        <p:nvPicPr>
          <p:cNvPr id="45" name="Image 44" descr="Une image contenant Police, Graphique, logo, conception&#10;&#10;Le contenu généré par l’IA peut être incorrect.">
            <a:extLst>
              <a:ext uri="{FF2B5EF4-FFF2-40B4-BE49-F238E27FC236}">
                <a16:creationId xmlns:a16="http://schemas.microsoft.com/office/drawing/2014/main" id="{B8E25F4F-78EA-AED9-526F-CA862AFA6495}"/>
              </a:ext>
            </a:extLst>
          </p:cNvPr>
          <p:cNvPicPr>
            <a:picLocks noChangeAspect="1"/>
          </p:cNvPicPr>
          <p:nvPr/>
        </p:nvPicPr>
        <p:blipFill>
          <a:blip r:embed="rId6"/>
          <a:stretch>
            <a:fillRect/>
          </a:stretch>
        </p:blipFill>
        <p:spPr>
          <a:xfrm>
            <a:off x="5133738" y="2671590"/>
            <a:ext cx="2543175" cy="1409700"/>
          </a:xfrm>
          <a:prstGeom prst="rect">
            <a:avLst/>
          </a:prstGeom>
        </p:spPr>
      </p:pic>
      <p:pic>
        <p:nvPicPr>
          <p:cNvPr id="47" name="Image 46" descr="Une image contenant Police, Graphique, logo, texte&#10;&#10;Le contenu généré par l’IA peut être incorrect.">
            <a:extLst>
              <a:ext uri="{FF2B5EF4-FFF2-40B4-BE49-F238E27FC236}">
                <a16:creationId xmlns:a16="http://schemas.microsoft.com/office/drawing/2014/main" id="{C83D9F17-1074-A650-3589-B5583D362D27}"/>
              </a:ext>
            </a:extLst>
          </p:cNvPr>
          <p:cNvPicPr>
            <a:picLocks noChangeAspect="1"/>
          </p:cNvPicPr>
          <p:nvPr/>
        </p:nvPicPr>
        <p:blipFill>
          <a:blip r:embed="rId7"/>
          <a:stretch>
            <a:fillRect/>
          </a:stretch>
        </p:blipFill>
        <p:spPr>
          <a:xfrm>
            <a:off x="6176050" y="897982"/>
            <a:ext cx="1966274" cy="18933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a:extLst>
            <a:ext uri="{FF2B5EF4-FFF2-40B4-BE49-F238E27FC236}">
              <a16:creationId xmlns:a16="http://schemas.microsoft.com/office/drawing/2014/main" id="{7D63EFEB-CEAB-B174-22EF-D040704FEE80}"/>
            </a:ext>
          </a:extLst>
        </p:cNvPr>
        <p:cNvGrpSpPr/>
        <p:nvPr/>
      </p:nvGrpSpPr>
      <p:grpSpPr>
        <a:xfrm>
          <a:off x="0" y="0"/>
          <a:ext cx="0" cy="0"/>
          <a:chOff x="0" y="0"/>
          <a:chExt cx="0" cy="0"/>
        </a:xfrm>
      </p:grpSpPr>
      <p:sp>
        <p:nvSpPr>
          <p:cNvPr id="352" name="Google Shape;352;p32">
            <a:extLst>
              <a:ext uri="{FF2B5EF4-FFF2-40B4-BE49-F238E27FC236}">
                <a16:creationId xmlns:a16="http://schemas.microsoft.com/office/drawing/2014/main" id="{95A8A5B6-F67D-839B-7E8D-34D3420F7F3F}"/>
              </a:ext>
            </a:extLst>
          </p:cNvPr>
          <p:cNvSpPr txBox="1">
            <a:spLocks noGrp="1"/>
          </p:cNvSpPr>
          <p:nvPr>
            <p:ph type="title"/>
          </p:nvPr>
        </p:nvSpPr>
        <p:spPr>
          <a:xfrm>
            <a:off x="1479900" y="2763450"/>
            <a:ext cx="6184200" cy="877200"/>
          </a:xfrm>
          <a:prstGeom prst="rect">
            <a:avLst/>
          </a:prstGeom>
        </p:spPr>
        <p:txBody>
          <a:bodyPr spcFirstLastPara="1" wrap="square" lIns="91425" tIns="91425" rIns="91425" bIns="91425" anchor="t" anchorCtr="0">
            <a:noAutofit/>
          </a:bodyPr>
          <a:lstStyle/>
          <a:p>
            <a:r>
              <a:rPr lang="fr-FR" sz="3000" b="1" dirty="0">
                <a:latin typeface="Calibri" panose="020F0502020204030204" pitchFamily="34" charset="0"/>
                <a:ea typeface="Calibri" panose="020F0502020204030204" pitchFamily="34" charset="0"/>
                <a:cs typeface="Calibri" panose="020F0502020204030204" pitchFamily="34" charset="0"/>
              </a:rPr>
              <a:t>Missions réalisées</a:t>
            </a:r>
            <a:br>
              <a:rPr lang="fr-FR" sz="3000" b="1"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sz="3000" b="1" dirty="0">
              <a:latin typeface="Calibri" panose="020F0502020204030204" pitchFamily="34" charset="0"/>
              <a:ea typeface="Calibri" panose="020F0502020204030204" pitchFamily="34" charset="0"/>
              <a:cs typeface="Calibri" panose="020F0502020204030204" pitchFamily="34" charset="0"/>
            </a:endParaRPr>
          </a:p>
        </p:txBody>
      </p:sp>
      <p:sp>
        <p:nvSpPr>
          <p:cNvPr id="353" name="Google Shape;353;p32">
            <a:extLst>
              <a:ext uri="{FF2B5EF4-FFF2-40B4-BE49-F238E27FC236}">
                <a16:creationId xmlns:a16="http://schemas.microsoft.com/office/drawing/2014/main" id="{3685BA52-54DD-91A7-1FA6-52D7810DA2DB}"/>
              </a:ext>
            </a:extLst>
          </p:cNvPr>
          <p:cNvSpPr txBox="1">
            <a:spLocks noGrp="1"/>
          </p:cNvSpPr>
          <p:nvPr>
            <p:ph type="title" idx="2"/>
          </p:nvPr>
        </p:nvSpPr>
        <p:spPr>
          <a:xfrm>
            <a:off x="3905700" y="1502850"/>
            <a:ext cx="1332600" cy="110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354" name="Google Shape;354;p32">
            <a:extLst>
              <a:ext uri="{FF2B5EF4-FFF2-40B4-BE49-F238E27FC236}">
                <a16:creationId xmlns:a16="http://schemas.microsoft.com/office/drawing/2014/main" id="{3F4DF830-284A-FCDF-FCBC-26339638C829}"/>
              </a:ext>
            </a:extLst>
          </p:cNvPr>
          <p:cNvCxnSpPr/>
          <p:nvPr/>
        </p:nvCxnSpPr>
        <p:spPr>
          <a:xfrm>
            <a:off x="1479900" y="2687250"/>
            <a:ext cx="6184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256061022"/>
      </p:ext>
    </p:extLst>
  </p:cSld>
  <p:clrMapOvr>
    <a:masterClrMapping/>
  </p:clrMapOvr>
</p:sld>
</file>

<file path=ppt/theme/theme1.xml><?xml version="1.0" encoding="utf-8"?>
<a:theme xmlns:a="http://schemas.openxmlformats.org/drawingml/2006/main" name="Business Action Plan by Slidesgo">
  <a:themeElements>
    <a:clrScheme name="Simple Light">
      <a:dk1>
        <a:srgbClr val="00304E"/>
      </a:dk1>
      <a:lt1>
        <a:srgbClr val="FFFFFF"/>
      </a:lt1>
      <a:dk2>
        <a:srgbClr val="7FAFD7"/>
      </a:dk2>
      <a:lt2>
        <a:srgbClr val="6085A3"/>
      </a:lt2>
      <a:accent1>
        <a:srgbClr val="C5D2DD"/>
      </a:accent1>
      <a:accent2>
        <a:srgbClr val="FFFFFF"/>
      </a:accent2>
      <a:accent3>
        <a:srgbClr val="FFFFFF"/>
      </a:accent3>
      <a:accent4>
        <a:srgbClr val="FFFFFF"/>
      </a:accent4>
      <a:accent5>
        <a:srgbClr val="FFFFFF"/>
      </a:accent5>
      <a:accent6>
        <a:srgbClr val="FFFFFF"/>
      </a:accent6>
      <a:hlink>
        <a:srgbClr val="0030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1728</Words>
  <Application>Microsoft Office PowerPoint</Application>
  <PresentationFormat>Affichage à l'écran (16:9)</PresentationFormat>
  <Paragraphs>331</Paragraphs>
  <Slides>48</Slides>
  <Notes>47</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48</vt:i4>
      </vt:variant>
    </vt:vector>
  </HeadingPairs>
  <TitlesOfParts>
    <vt:vector size="60" baseType="lpstr">
      <vt:lpstr>Ramabhadra</vt:lpstr>
      <vt:lpstr>Proxima Nova Semibold</vt:lpstr>
      <vt:lpstr>Calibri</vt:lpstr>
      <vt:lpstr>Roboto Medium</vt:lpstr>
      <vt:lpstr>Source Sans 3</vt:lpstr>
      <vt:lpstr>Arial</vt:lpstr>
      <vt:lpstr>Bebas Neue</vt:lpstr>
      <vt:lpstr>Amatic SC</vt:lpstr>
      <vt:lpstr>Proxima Nova</vt:lpstr>
      <vt:lpstr>Source Sans 3 SemiBold</vt:lpstr>
      <vt:lpstr>Business Action Plan by Slidesgo</vt:lpstr>
      <vt:lpstr>Slidesgo Final Pages</vt:lpstr>
      <vt:lpstr>Présentation PowerPoint</vt:lpstr>
      <vt:lpstr>Plan de présentation</vt:lpstr>
      <vt:lpstr>Présentation d’Entreprise</vt:lpstr>
      <vt:lpstr>Accur Consulting</vt:lpstr>
      <vt:lpstr>Contexte</vt:lpstr>
      <vt:lpstr>Contexte</vt:lpstr>
      <vt:lpstr>Technologies</vt:lpstr>
      <vt:lpstr>Technologies</vt:lpstr>
      <vt:lpstr>Missions réalisées </vt:lpstr>
      <vt:lpstr>Mission1: Déploiement d’Axelor sur GCP</vt:lpstr>
      <vt:lpstr>Mission2: Personnalisation des documents avec BIRT</vt:lpstr>
      <vt:lpstr>Mission3: Automatisation avec Make</vt:lpstr>
      <vt:lpstr>Mission4: Application Control Tower SupplyChain</vt:lpstr>
      <vt:lpstr>Demo</vt:lpstr>
      <vt:lpstr>Présentation PowerPoint</vt:lpstr>
      <vt:lpstr>Axes d’Amelioration</vt:lpstr>
      <vt:lpstr>Axes d’Amelioration</vt:lpstr>
      <vt:lpstr>Conclusion</vt:lpstr>
      <vt:lpstr>Merci Pour Votre Attention!</vt:lpstr>
      <vt:lpstr>Contents of this template</vt:lpstr>
      <vt:lpstr>Budget for this quarter</vt:lpstr>
      <vt:lpstr>Revenue information</vt:lpstr>
      <vt:lpstr>Mockup</vt:lpstr>
      <vt:lpstr>Canvas infographics</vt:lpstr>
      <vt:lpstr>My business strategy</vt:lpstr>
      <vt:lpstr>Target infographics</vt:lpstr>
      <vt:lpstr>Organizational chart</vt:lpstr>
      <vt:lpstr>Market size infographics</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Mohammed Amine OUARRAKI</cp:lastModifiedBy>
  <cp:revision>1</cp:revision>
  <dcterms:modified xsi:type="dcterms:W3CDTF">2025-09-28T17:54:51Z</dcterms:modified>
</cp:coreProperties>
</file>